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4" r:id="rId1"/>
  </p:sldMasterIdLst>
  <p:notesMasterIdLst>
    <p:notesMasterId r:id="rId44"/>
  </p:notesMasterIdLst>
  <p:handoutMasterIdLst>
    <p:handoutMasterId r:id="rId45"/>
  </p:handoutMasterIdLst>
  <p:sldIdLst>
    <p:sldId id="320" r:id="rId2"/>
    <p:sldId id="356" r:id="rId3"/>
    <p:sldId id="357" r:id="rId4"/>
    <p:sldId id="360" r:id="rId5"/>
    <p:sldId id="363" r:id="rId6"/>
    <p:sldId id="362" r:id="rId7"/>
    <p:sldId id="364" r:id="rId8"/>
    <p:sldId id="365" r:id="rId9"/>
    <p:sldId id="366" r:id="rId10"/>
    <p:sldId id="367" r:id="rId11"/>
    <p:sldId id="380" r:id="rId12"/>
    <p:sldId id="368" r:id="rId13"/>
    <p:sldId id="370" r:id="rId14"/>
    <p:sldId id="371" r:id="rId15"/>
    <p:sldId id="374" r:id="rId16"/>
    <p:sldId id="375" r:id="rId17"/>
    <p:sldId id="376" r:id="rId18"/>
    <p:sldId id="377" r:id="rId19"/>
    <p:sldId id="378" r:id="rId20"/>
    <p:sldId id="383" r:id="rId21"/>
    <p:sldId id="382" r:id="rId22"/>
    <p:sldId id="381" r:id="rId23"/>
    <p:sldId id="384" r:id="rId24"/>
    <p:sldId id="385" r:id="rId25"/>
    <p:sldId id="355" r:id="rId26"/>
    <p:sldId id="354" r:id="rId27"/>
    <p:sldId id="353" r:id="rId28"/>
    <p:sldId id="372" r:id="rId29"/>
    <p:sldId id="386" r:id="rId30"/>
    <p:sldId id="373" r:id="rId31"/>
    <p:sldId id="387" r:id="rId32"/>
    <p:sldId id="388" r:id="rId33"/>
    <p:sldId id="389" r:id="rId34"/>
    <p:sldId id="390" r:id="rId35"/>
    <p:sldId id="391" r:id="rId36"/>
    <p:sldId id="392" r:id="rId37"/>
    <p:sldId id="393" r:id="rId38"/>
    <p:sldId id="394" r:id="rId39"/>
    <p:sldId id="395" r:id="rId40"/>
    <p:sldId id="369" r:id="rId41"/>
    <p:sldId id="396" r:id="rId42"/>
    <p:sldId id="397"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2" userDrawn="1">
          <p15:clr>
            <a:srgbClr val="A4A3A4"/>
          </p15:clr>
        </p15:guide>
        <p15:guide id="2" pos="3840">
          <p15:clr>
            <a:srgbClr val="A4A3A4"/>
          </p15:clr>
        </p15:guide>
        <p15:guide id="3" pos="325" userDrawn="1">
          <p15:clr>
            <a:srgbClr val="A4A3A4"/>
          </p15:clr>
        </p15:guide>
        <p15:guide id="4" pos="461" userDrawn="1">
          <p15:clr>
            <a:srgbClr val="A4A3A4"/>
          </p15:clr>
        </p15:guide>
        <p15:guide id="5" orient="horz" pos="68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t Croonenborghs" initials="BC" lastIdx="1" clrIdx="0"/>
  <p:cmAuthor id="2" name="Bart Croonenborghs" initials="BC [2]" lastIdx="1" clrIdx="1"/>
  <p:cmAuthor id="3" name="Bart Croonenborghs" initials="BC [3]" lastIdx="1" clrIdx="2"/>
  <p:cmAuthor id="4" name="Bart Croonenborghs" initials="BC [4]" lastIdx="1" clrIdx="3"/>
  <p:cmAuthor id="5" name="Bart Croonenborghs" initials="BC [5]" lastIdx="1" clrIdx="4"/>
  <p:cmAuthor id="6" name="Bart Croonenborghs" initials="BC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000"/>
    <a:srgbClr val="00339F"/>
    <a:srgbClr val="FEFEFE"/>
    <a:srgbClr val="00329F"/>
    <a:srgbClr val="0033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46FA0-1F62-4806-8AA1-7895906BE454}" v="246" dt="2020-11-25T13:10:28.010"/>
    <p1510:client id="{35988076-EC5D-46D8-BFD5-2E288BF76DE1}" v="87" dt="2020-11-25T11:39:27.386"/>
    <p1510:client id="{7BC397DE-9462-4DD9-94EF-CDFE112CC620}" v="22" dt="2020-11-25T20:00:28.081"/>
    <p1510:client id="{86A32612-33B0-494A-B1E5-72AF5BD4E187}" v="75" dt="2020-11-25T20:23:55.589"/>
    <p1510:client id="{886E9BE2-50C7-CF5A-FB9F-87195A2D80DC}" v="128" dt="2020-11-25T17:13:41.602"/>
    <p1510:client id="{AEA8B01B-2670-4649-970D-A0174A9B3653}" v="126" dt="2020-11-25T10:04:19.156"/>
    <p1510:client id="{B9803497-C84D-38F8-8DEB-115F536739DF}" v="516" dt="2020-11-25T14:47:07.040"/>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3362"/>
        <p:guide pos="3840"/>
        <p:guide pos="325"/>
        <p:guide pos="461"/>
        <p:guide orient="horz" pos="68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 De Haes" userId="S::robin.de.haes@vub.be::992c4164-ae7e-471a-bfaa-38bf4ec89469" providerId="AD" clId="Web-{B9803497-C84D-38F8-8DEB-115F536739DF}"/>
    <pc:docChg chg="addSld delSld modSld sldOrd">
      <pc:chgData name="Robin De Haes" userId="S::robin.de.haes@vub.be::992c4164-ae7e-471a-bfaa-38bf4ec89469" providerId="AD" clId="Web-{B9803497-C84D-38F8-8DEB-115F536739DF}" dt="2020-11-25T14:47:07.040" v="505"/>
      <pc:docMkLst>
        <pc:docMk/>
      </pc:docMkLst>
      <pc:sldChg chg="modSp">
        <pc:chgData name="Robin De Haes" userId="S::robin.de.haes@vub.be::992c4164-ae7e-471a-bfaa-38bf4ec89469" providerId="AD" clId="Web-{B9803497-C84D-38F8-8DEB-115F536739DF}" dt="2020-11-25T14:43:06.174" v="301" actId="20577"/>
        <pc:sldMkLst>
          <pc:docMk/>
          <pc:sldMk cId="2912239450" sldId="323"/>
        </pc:sldMkLst>
        <pc:spChg chg="mod">
          <ac:chgData name="Robin De Haes" userId="S::robin.de.haes@vub.be::992c4164-ae7e-471a-bfaa-38bf4ec89469" providerId="AD" clId="Web-{B9803497-C84D-38F8-8DEB-115F536739DF}" dt="2020-11-25T14:43:06.174" v="301" actId="20577"/>
          <ac:spMkLst>
            <pc:docMk/>
            <pc:sldMk cId="2912239450" sldId="323"/>
            <ac:spMk id="5" creationId="{681C2FAB-D3AB-4B23-BB6D-3623529CF91A}"/>
          </ac:spMkLst>
        </pc:spChg>
      </pc:sldChg>
      <pc:sldChg chg="del">
        <pc:chgData name="Robin De Haes" userId="S::robin.de.haes@vub.be::992c4164-ae7e-471a-bfaa-38bf4ec89469" providerId="AD" clId="Web-{B9803497-C84D-38F8-8DEB-115F536739DF}" dt="2020-11-25T14:44:10.536" v="356"/>
        <pc:sldMkLst>
          <pc:docMk/>
          <pc:sldMk cId="1552680006" sldId="326"/>
        </pc:sldMkLst>
      </pc:sldChg>
      <pc:sldChg chg="del">
        <pc:chgData name="Robin De Haes" userId="S::robin.de.haes@vub.be::992c4164-ae7e-471a-bfaa-38bf4ec89469" providerId="AD" clId="Web-{B9803497-C84D-38F8-8DEB-115F536739DF}" dt="2020-11-25T14:45:00.646" v="417"/>
        <pc:sldMkLst>
          <pc:docMk/>
          <pc:sldMk cId="2292178582" sldId="327"/>
        </pc:sldMkLst>
      </pc:sldChg>
      <pc:sldChg chg="modSp ord">
        <pc:chgData name="Robin De Haes" userId="S::robin.de.haes@vub.be::992c4164-ae7e-471a-bfaa-38bf4ec89469" providerId="AD" clId="Web-{B9803497-C84D-38F8-8DEB-115F536739DF}" dt="2020-11-25T14:46:04.101" v="473" actId="20577"/>
        <pc:sldMkLst>
          <pc:docMk/>
          <pc:sldMk cId="716580520" sldId="328"/>
        </pc:sldMkLst>
        <pc:spChg chg="mod">
          <ac:chgData name="Robin De Haes" userId="S::robin.de.haes@vub.be::992c4164-ae7e-471a-bfaa-38bf4ec89469" providerId="AD" clId="Web-{B9803497-C84D-38F8-8DEB-115F536739DF}" dt="2020-11-25T14:46:04.101" v="473" actId="20577"/>
          <ac:spMkLst>
            <pc:docMk/>
            <pc:sldMk cId="716580520" sldId="328"/>
            <ac:spMk id="5" creationId="{B941AB12-29D1-447B-A393-B036BF2B43AA}"/>
          </ac:spMkLst>
        </pc:spChg>
      </pc:sldChg>
      <pc:sldChg chg="delSp modSp del ord">
        <pc:chgData name="Robin De Haes" userId="S::robin.de.haes@vub.be::992c4164-ae7e-471a-bfaa-38bf4ec89469" providerId="AD" clId="Web-{B9803497-C84D-38F8-8DEB-115F536739DF}" dt="2020-11-25T14:40:17.717" v="38"/>
        <pc:sldMkLst>
          <pc:docMk/>
          <pc:sldMk cId="1879798905" sldId="329"/>
        </pc:sldMkLst>
        <pc:picChg chg="del">
          <ac:chgData name="Robin De Haes" userId="S::robin.de.haes@vub.be::992c4164-ae7e-471a-bfaa-38bf4ec89469" providerId="AD" clId="Web-{B9803497-C84D-38F8-8DEB-115F536739DF}" dt="2020-11-25T14:39:58.810" v="9"/>
          <ac:picMkLst>
            <pc:docMk/>
            <pc:sldMk cId="1879798905" sldId="329"/>
            <ac:picMk id="4" creationId="{D9EF38CC-C3F1-41BA-8249-D43371C58781}"/>
          </ac:picMkLst>
        </pc:picChg>
        <pc:picChg chg="del mod">
          <ac:chgData name="Robin De Haes" userId="S::robin.de.haes@vub.be::992c4164-ae7e-471a-bfaa-38bf4ec89469" providerId="AD" clId="Web-{B9803497-C84D-38F8-8DEB-115F536739DF}" dt="2020-11-25T14:39:58.810" v="8"/>
          <ac:picMkLst>
            <pc:docMk/>
            <pc:sldMk cId="1879798905" sldId="329"/>
            <ac:picMk id="5" creationId="{5DA6AD8E-4DB0-4BAC-AFB3-0FE3720761C7}"/>
          </ac:picMkLst>
        </pc:picChg>
      </pc:sldChg>
      <pc:sldChg chg="addSp delSp del ord">
        <pc:chgData name="Robin De Haes" userId="S::robin.de.haes@vub.be::992c4164-ae7e-471a-bfaa-38bf4ec89469" providerId="AD" clId="Web-{B9803497-C84D-38F8-8DEB-115F536739DF}" dt="2020-11-25T14:41:08.421" v="118"/>
        <pc:sldMkLst>
          <pc:docMk/>
          <pc:sldMk cId="728806432" sldId="330"/>
        </pc:sldMkLst>
        <pc:picChg chg="add del">
          <ac:chgData name="Robin De Haes" userId="S::robin.de.haes@vub.be::992c4164-ae7e-471a-bfaa-38bf4ec89469" providerId="AD" clId="Web-{B9803497-C84D-38F8-8DEB-115F536739DF}" dt="2020-11-25T14:40:49.827" v="61"/>
          <ac:picMkLst>
            <pc:docMk/>
            <pc:sldMk cId="728806432" sldId="330"/>
            <ac:picMk id="4" creationId="{ECCF3BDE-47DC-40C8-9073-5AC358178344}"/>
          </ac:picMkLst>
        </pc:picChg>
      </pc:sldChg>
      <pc:sldChg chg="modSp">
        <pc:chgData name="Robin De Haes" userId="S::robin.de.haes@vub.be::992c4164-ae7e-471a-bfaa-38bf4ec89469" providerId="AD" clId="Web-{B9803497-C84D-38F8-8DEB-115F536739DF}" dt="2020-11-25T14:42:32.377" v="249" actId="20577"/>
        <pc:sldMkLst>
          <pc:docMk/>
          <pc:sldMk cId="3762646889" sldId="331"/>
        </pc:sldMkLst>
        <pc:spChg chg="mod">
          <ac:chgData name="Robin De Haes" userId="S::robin.de.haes@vub.be::992c4164-ae7e-471a-bfaa-38bf4ec89469" providerId="AD" clId="Web-{B9803497-C84D-38F8-8DEB-115F536739DF}" dt="2020-11-25T14:42:32.377" v="249" actId="20577"/>
          <ac:spMkLst>
            <pc:docMk/>
            <pc:sldMk cId="3762646889" sldId="331"/>
            <ac:spMk id="5" creationId="{D86251F3-4273-4407-AF2E-3A6DB307DC84}"/>
          </ac:spMkLst>
        </pc:spChg>
      </pc:sldChg>
      <pc:sldChg chg="delSp del">
        <pc:chgData name="Robin De Haes" userId="S::robin.de.haes@vub.be::992c4164-ae7e-471a-bfaa-38bf4ec89469" providerId="AD" clId="Web-{B9803497-C84D-38F8-8DEB-115F536739DF}" dt="2020-11-25T14:47:07.040" v="505"/>
        <pc:sldMkLst>
          <pc:docMk/>
          <pc:sldMk cId="1611457787" sldId="333"/>
        </pc:sldMkLst>
        <pc:spChg chg="del">
          <ac:chgData name="Robin De Haes" userId="S::robin.de.haes@vub.be::992c4164-ae7e-471a-bfaa-38bf4ec89469" providerId="AD" clId="Web-{B9803497-C84D-38F8-8DEB-115F536739DF}" dt="2020-11-25T14:41:14.890" v="119"/>
          <ac:spMkLst>
            <pc:docMk/>
            <pc:sldMk cId="1611457787" sldId="333"/>
            <ac:spMk id="5" creationId="{284C155F-3751-42E4-B1E3-431A10AA05B6}"/>
          </ac:spMkLst>
        </pc:spChg>
      </pc:sldChg>
      <pc:sldChg chg="modSp">
        <pc:chgData name="Robin De Haes" userId="S::robin.de.haes@vub.be::992c4164-ae7e-471a-bfaa-38bf4ec89469" providerId="AD" clId="Web-{B9803497-C84D-38F8-8DEB-115F536739DF}" dt="2020-11-25T14:42:37.877" v="252" actId="20577"/>
        <pc:sldMkLst>
          <pc:docMk/>
          <pc:sldMk cId="1038123413" sldId="334"/>
        </pc:sldMkLst>
        <pc:spChg chg="mod">
          <ac:chgData name="Robin De Haes" userId="S::robin.de.haes@vub.be::992c4164-ae7e-471a-bfaa-38bf4ec89469" providerId="AD" clId="Web-{B9803497-C84D-38F8-8DEB-115F536739DF}" dt="2020-11-25T14:42:37.877" v="252" actId="20577"/>
          <ac:spMkLst>
            <pc:docMk/>
            <pc:sldMk cId="1038123413" sldId="334"/>
            <ac:spMk id="5" creationId="{E1EF3814-7A2A-4502-B9D9-6A1E27FED555}"/>
          </ac:spMkLst>
        </pc:spChg>
        <pc:picChg chg="mod">
          <ac:chgData name="Robin De Haes" userId="S::robin.de.haes@vub.be::992c4164-ae7e-471a-bfaa-38bf4ec89469" providerId="AD" clId="Web-{B9803497-C84D-38F8-8DEB-115F536739DF}" dt="2020-11-25T14:42:08.751" v="201" actId="1076"/>
          <ac:picMkLst>
            <pc:docMk/>
            <pc:sldMk cId="1038123413" sldId="334"/>
            <ac:picMk id="6" creationId="{F8DF6A7E-EBE9-4A13-A0FD-E5D9DDC5258B}"/>
          </ac:picMkLst>
        </pc:picChg>
      </pc:sldChg>
      <pc:sldChg chg="modSp">
        <pc:chgData name="Robin De Haes" userId="S::robin.de.haes@vub.be::992c4164-ae7e-471a-bfaa-38bf4ec89469" providerId="AD" clId="Web-{B9803497-C84D-38F8-8DEB-115F536739DF}" dt="2020-11-25T14:42:52.596" v="292" actId="20577"/>
        <pc:sldMkLst>
          <pc:docMk/>
          <pc:sldMk cId="2975754445" sldId="335"/>
        </pc:sldMkLst>
        <pc:spChg chg="mod">
          <ac:chgData name="Robin De Haes" userId="S::robin.de.haes@vub.be::992c4164-ae7e-471a-bfaa-38bf4ec89469" providerId="AD" clId="Web-{B9803497-C84D-38F8-8DEB-115F536739DF}" dt="2020-11-25T14:42:52.596" v="292" actId="20577"/>
          <ac:spMkLst>
            <pc:docMk/>
            <pc:sldMk cId="2975754445" sldId="335"/>
            <ac:spMk id="4" creationId="{072DAF54-E538-4CCF-AF2C-1B3980970FCF}"/>
          </ac:spMkLst>
        </pc:spChg>
        <pc:spChg chg="mod">
          <ac:chgData name="Robin De Haes" userId="S::robin.de.haes@vub.be::992c4164-ae7e-471a-bfaa-38bf4ec89469" providerId="AD" clId="Web-{B9803497-C84D-38F8-8DEB-115F536739DF}" dt="2020-11-25T14:42:48.565" v="269" actId="20577"/>
          <ac:spMkLst>
            <pc:docMk/>
            <pc:sldMk cId="2975754445" sldId="335"/>
            <ac:spMk id="5" creationId="{CDF53798-529D-4407-B038-A6964AB1CDFE}"/>
          </ac:spMkLst>
        </pc:spChg>
      </pc:sldChg>
      <pc:sldChg chg="modSp ord">
        <pc:chgData name="Robin De Haes" userId="S::robin.de.haes@vub.be::992c4164-ae7e-471a-bfaa-38bf4ec89469" providerId="AD" clId="Web-{B9803497-C84D-38F8-8DEB-115F536739DF}" dt="2020-11-25T14:45:40.632" v="418"/>
        <pc:sldMkLst>
          <pc:docMk/>
          <pc:sldMk cId="1610667491" sldId="336"/>
        </pc:sldMkLst>
        <pc:spChg chg="mod">
          <ac:chgData name="Robin De Haes" userId="S::robin.de.haes@vub.be::992c4164-ae7e-471a-bfaa-38bf4ec89469" providerId="AD" clId="Web-{B9803497-C84D-38F8-8DEB-115F536739DF}" dt="2020-11-25T14:41:37.985" v="174" actId="20577"/>
          <ac:spMkLst>
            <pc:docMk/>
            <pc:sldMk cId="1610667491" sldId="336"/>
            <ac:spMk id="4" creationId="{EB39A23F-ECBB-492E-8E36-F4E8B1307525}"/>
          </ac:spMkLst>
        </pc:spChg>
        <pc:spChg chg="mod">
          <ac:chgData name="Robin De Haes" userId="S::robin.de.haes@vub.be::992c4164-ae7e-471a-bfaa-38bf4ec89469" providerId="AD" clId="Web-{B9803497-C84D-38F8-8DEB-115F536739DF}" dt="2020-11-25T14:41:28.391" v="133" actId="20577"/>
          <ac:spMkLst>
            <pc:docMk/>
            <pc:sldMk cId="1610667491" sldId="336"/>
            <ac:spMk id="5" creationId="{19C82B6D-2447-4ED5-808D-617395FF9C61}"/>
          </ac:spMkLst>
        </pc:spChg>
        <pc:picChg chg="mod">
          <ac:chgData name="Robin De Haes" userId="S::robin.de.haes@vub.be::992c4164-ae7e-471a-bfaa-38bf4ec89469" providerId="AD" clId="Web-{B9803497-C84D-38F8-8DEB-115F536739DF}" dt="2020-11-25T14:41:43.985" v="176" actId="1076"/>
          <ac:picMkLst>
            <pc:docMk/>
            <pc:sldMk cId="1610667491" sldId="336"/>
            <ac:picMk id="6" creationId="{33B9AFEB-6407-4112-8EDA-F73B64FC32A0}"/>
          </ac:picMkLst>
        </pc:picChg>
      </pc:sldChg>
      <pc:sldChg chg="modSp ord">
        <pc:chgData name="Robin De Haes" userId="S::robin.de.haes@vub.be::992c4164-ae7e-471a-bfaa-38bf4ec89469" providerId="AD" clId="Web-{B9803497-C84D-38F8-8DEB-115F536739DF}" dt="2020-11-25T14:45:54.523" v="460" actId="20577"/>
        <pc:sldMkLst>
          <pc:docMk/>
          <pc:sldMk cId="1975210331" sldId="338"/>
        </pc:sldMkLst>
        <pc:spChg chg="mod">
          <ac:chgData name="Robin De Haes" userId="S::robin.de.haes@vub.be::992c4164-ae7e-471a-bfaa-38bf4ec89469" providerId="AD" clId="Web-{B9803497-C84D-38F8-8DEB-115F536739DF}" dt="2020-11-25T14:45:54.523" v="460" actId="20577"/>
          <ac:spMkLst>
            <pc:docMk/>
            <pc:sldMk cId="1975210331" sldId="338"/>
            <ac:spMk id="4" creationId="{08E6AFE8-E82B-4904-B452-A085640E3DC8}"/>
          </ac:spMkLst>
        </pc:spChg>
        <pc:spChg chg="mod">
          <ac:chgData name="Robin De Haes" userId="S::robin.de.haes@vub.be::992c4164-ae7e-471a-bfaa-38bf4ec89469" providerId="AD" clId="Web-{B9803497-C84D-38F8-8DEB-115F536739DF}" dt="2020-11-25T14:45:49.319" v="439" actId="20577"/>
          <ac:spMkLst>
            <pc:docMk/>
            <pc:sldMk cId="1975210331" sldId="338"/>
            <ac:spMk id="5" creationId="{517CF611-A712-4CFB-8435-403586128E0E}"/>
          </ac:spMkLst>
        </pc:spChg>
      </pc:sldChg>
      <pc:sldChg chg="addSp modSp new">
        <pc:chgData name="Robin De Haes" userId="S::robin.de.haes@vub.be::992c4164-ae7e-471a-bfaa-38bf4ec89469" providerId="AD" clId="Web-{B9803497-C84D-38F8-8DEB-115F536739DF}" dt="2020-11-25T14:46:17.070" v="476" actId="14100"/>
        <pc:sldMkLst>
          <pc:docMk/>
          <pc:sldMk cId="1055876326" sldId="343"/>
        </pc:sldMkLst>
        <pc:spChg chg="mod">
          <ac:chgData name="Robin De Haes" userId="S::robin.de.haes@vub.be::992c4164-ae7e-471a-bfaa-38bf4ec89469" providerId="AD" clId="Web-{B9803497-C84D-38F8-8DEB-115F536739DF}" dt="2020-11-25T14:40:30.530" v="44" actId="20577"/>
          <ac:spMkLst>
            <pc:docMk/>
            <pc:sldMk cId="1055876326" sldId="343"/>
            <ac:spMk id="4" creationId="{357E2914-FB5F-4BE0-8EC5-13A264805E4F}"/>
          </ac:spMkLst>
        </pc:spChg>
        <pc:spChg chg="mod">
          <ac:chgData name="Robin De Haes" userId="S::robin.de.haes@vub.be::992c4164-ae7e-471a-bfaa-38bf4ec89469" providerId="AD" clId="Web-{B9803497-C84D-38F8-8DEB-115F536739DF}" dt="2020-11-25T14:40:33.155" v="55" actId="20577"/>
          <ac:spMkLst>
            <pc:docMk/>
            <pc:sldMk cId="1055876326" sldId="343"/>
            <ac:spMk id="5" creationId="{CBDF0145-9390-4F6B-B9DA-189CA5C5E41B}"/>
          </ac:spMkLst>
        </pc:spChg>
        <pc:picChg chg="add mod">
          <ac:chgData name="Robin De Haes" userId="S::robin.de.haes@vub.be::992c4164-ae7e-471a-bfaa-38bf4ec89469" providerId="AD" clId="Web-{B9803497-C84D-38F8-8DEB-115F536739DF}" dt="2020-11-25T14:46:17.070" v="476" actId="14100"/>
          <ac:picMkLst>
            <pc:docMk/>
            <pc:sldMk cId="1055876326" sldId="343"/>
            <ac:picMk id="6" creationId="{D3845A92-4A34-4015-A7F7-9515611C783A}"/>
          </ac:picMkLst>
        </pc:picChg>
        <pc:picChg chg="add mod">
          <ac:chgData name="Robin De Haes" userId="S::robin.de.haes@vub.be::992c4164-ae7e-471a-bfaa-38bf4ec89469" providerId="AD" clId="Web-{B9803497-C84D-38F8-8DEB-115F536739DF}" dt="2020-11-25T14:46:14.711" v="475" actId="14100"/>
          <ac:picMkLst>
            <pc:docMk/>
            <pc:sldMk cId="1055876326" sldId="343"/>
            <ac:picMk id="7" creationId="{4D5D3C54-177D-4FE1-A7D4-8435E0E1C43C}"/>
          </ac:picMkLst>
        </pc:picChg>
      </pc:sldChg>
      <pc:sldChg chg="addSp delSp modSp new">
        <pc:chgData name="Robin De Haes" userId="S::robin.de.haes@vub.be::992c4164-ae7e-471a-bfaa-38bf4ec89469" providerId="AD" clId="Web-{B9803497-C84D-38F8-8DEB-115F536739DF}" dt="2020-11-25T14:41:05.296" v="116" actId="20577"/>
        <pc:sldMkLst>
          <pc:docMk/>
          <pc:sldMk cId="1215549609" sldId="344"/>
        </pc:sldMkLst>
        <pc:spChg chg="mod">
          <ac:chgData name="Robin De Haes" userId="S::robin.de.haes@vub.be::992c4164-ae7e-471a-bfaa-38bf4ec89469" providerId="AD" clId="Web-{B9803497-C84D-38F8-8DEB-115F536739DF}" dt="2020-11-25T14:41:01.046" v="95" actId="20577"/>
          <ac:spMkLst>
            <pc:docMk/>
            <pc:sldMk cId="1215549609" sldId="344"/>
            <ac:spMk id="4" creationId="{F4AD588C-0417-4471-8168-F403F5B54576}"/>
          </ac:spMkLst>
        </pc:spChg>
        <pc:spChg chg="mod">
          <ac:chgData name="Robin De Haes" userId="S::robin.de.haes@vub.be::992c4164-ae7e-471a-bfaa-38bf4ec89469" providerId="AD" clId="Web-{B9803497-C84D-38F8-8DEB-115F536739DF}" dt="2020-11-25T14:41:05.296" v="116" actId="20577"/>
          <ac:spMkLst>
            <pc:docMk/>
            <pc:sldMk cId="1215549609" sldId="344"/>
            <ac:spMk id="5" creationId="{30D688F7-8244-4380-A0C9-1F6E73BBC171}"/>
          </ac:spMkLst>
        </pc:spChg>
        <pc:picChg chg="add del mod">
          <ac:chgData name="Robin De Haes" userId="S::robin.de.haes@vub.be::992c4164-ae7e-471a-bfaa-38bf4ec89469" providerId="AD" clId="Web-{B9803497-C84D-38F8-8DEB-115F536739DF}" dt="2020-11-25T14:40:47.030" v="60"/>
          <ac:picMkLst>
            <pc:docMk/>
            <pc:sldMk cId="1215549609" sldId="344"/>
            <ac:picMk id="6" creationId="{4DB5E2FF-7015-47E1-BF3A-26F8DFD7E7A1}"/>
          </ac:picMkLst>
        </pc:picChg>
        <pc:picChg chg="add mod">
          <ac:chgData name="Robin De Haes" userId="S::robin.de.haes@vub.be::992c4164-ae7e-471a-bfaa-38bf4ec89469" providerId="AD" clId="Web-{B9803497-C84D-38F8-8DEB-115F536739DF}" dt="2020-11-25T14:40:55.374" v="63" actId="1076"/>
          <ac:picMkLst>
            <pc:docMk/>
            <pc:sldMk cId="1215549609" sldId="344"/>
            <ac:picMk id="8" creationId="{7D53C734-2A71-4A8E-A7FC-80C90A76A03C}"/>
          </ac:picMkLst>
        </pc:picChg>
      </pc:sldChg>
      <pc:sldChg chg="addSp modSp new">
        <pc:chgData name="Robin De Haes" userId="S::robin.de.haes@vub.be::992c4164-ae7e-471a-bfaa-38bf4ec89469" providerId="AD" clId="Web-{B9803497-C84D-38F8-8DEB-115F536739DF}" dt="2020-11-25T14:43:54.066" v="355" actId="1076"/>
        <pc:sldMkLst>
          <pc:docMk/>
          <pc:sldMk cId="1166483615" sldId="345"/>
        </pc:sldMkLst>
        <pc:spChg chg="mod">
          <ac:chgData name="Robin De Haes" userId="S::robin.de.haes@vub.be::992c4164-ae7e-471a-bfaa-38bf4ec89469" providerId="AD" clId="Web-{B9803497-C84D-38F8-8DEB-115F536739DF}" dt="2020-11-25T14:43:29.831" v="325" actId="20577"/>
          <ac:spMkLst>
            <pc:docMk/>
            <pc:sldMk cId="1166483615" sldId="345"/>
            <ac:spMk id="4" creationId="{B7750003-5B07-4C25-9450-A6FC7851ECBE}"/>
          </ac:spMkLst>
        </pc:spChg>
        <pc:spChg chg="mod">
          <ac:chgData name="Robin De Haes" userId="S::robin.de.haes@vub.be::992c4164-ae7e-471a-bfaa-38bf4ec89469" providerId="AD" clId="Web-{B9803497-C84D-38F8-8DEB-115F536739DF}" dt="2020-11-25T14:43:33.441" v="351" actId="20577"/>
          <ac:spMkLst>
            <pc:docMk/>
            <pc:sldMk cId="1166483615" sldId="345"/>
            <ac:spMk id="5" creationId="{1B838310-5BBD-4447-9EA4-24DC4FC774B0}"/>
          </ac:spMkLst>
        </pc:spChg>
        <pc:picChg chg="add mod">
          <ac:chgData name="Robin De Haes" userId="S::robin.de.haes@vub.be::992c4164-ae7e-471a-bfaa-38bf4ec89469" providerId="AD" clId="Web-{B9803497-C84D-38F8-8DEB-115F536739DF}" dt="2020-11-25T14:43:54.066" v="355" actId="1076"/>
          <ac:picMkLst>
            <pc:docMk/>
            <pc:sldMk cId="1166483615" sldId="345"/>
            <ac:picMk id="7" creationId="{7AE126F9-3D78-4712-A330-E05C18E97164}"/>
          </ac:picMkLst>
        </pc:picChg>
      </pc:sldChg>
      <pc:sldChg chg="addSp modSp new">
        <pc:chgData name="Robin De Haes" userId="S::robin.de.haes@vub.be::992c4164-ae7e-471a-bfaa-38bf4ec89469" providerId="AD" clId="Web-{B9803497-C84D-38F8-8DEB-115F536739DF}" dt="2020-11-25T14:44:58.318" v="416" actId="1076"/>
        <pc:sldMkLst>
          <pc:docMk/>
          <pc:sldMk cId="4129453500" sldId="346"/>
        </pc:sldMkLst>
        <pc:spChg chg="mod">
          <ac:chgData name="Robin De Haes" userId="S::robin.de.haes@vub.be::992c4164-ae7e-471a-bfaa-38bf4ec89469" providerId="AD" clId="Web-{B9803497-C84D-38F8-8DEB-115F536739DF}" dt="2020-11-25T14:44:40.099" v="370" actId="20577"/>
          <ac:spMkLst>
            <pc:docMk/>
            <pc:sldMk cId="4129453500" sldId="346"/>
            <ac:spMk id="4" creationId="{8ED29B8B-95CD-4914-AD05-4B551559E65F}"/>
          </ac:spMkLst>
        </pc:spChg>
        <pc:spChg chg="mod">
          <ac:chgData name="Robin De Haes" userId="S::robin.de.haes@vub.be::992c4164-ae7e-471a-bfaa-38bf4ec89469" providerId="AD" clId="Web-{B9803497-C84D-38F8-8DEB-115F536739DF}" dt="2020-11-25T14:44:48.912" v="413" actId="20577"/>
          <ac:spMkLst>
            <pc:docMk/>
            <pc:sldMk cId="4129453500" sldId="346"/>
            <ac:spMk id="5" creationId="{46815E51-CA66-42DE-A47D-ECCA18FB7744}"/>
          </ac:spMkLst>
        </pc:spChg>
        <pc:picChg chg="add mod">
          <ac:chgData name="Robin De Haes" userId="S::robin.de.haes@vub.be::992c4164-ae7e-471a-bfaa-38bf4ec89469" providerId="AD" clId="Web-{B9803497-C84D-38F8-8DEB-115F536739DF}" dt="2020-11-25T14:44:58.318" v="416" actId="1076"/>
          <ac:picMkLst>
            <pc:docMk/>
            <pc:sldMk cId="4129453500" sldId="346"/>
            <ac:picMk id="7" creationId="{4DE89E04-7FA0-4D86-949D-7924A813514C}"/>
          </ac:picMkLst>
        </pc:picChg>
      </pc:sldChg>
      <pc:sldChg chg="addSp modSp new">
        <pc:chgData name="Robin De Haes" userId="S::robin.de.haes@vub.be::992c4164-ae7e-471a-bfaa-38bf4ec89469" providerId="AD" clId="Web-{B9803497-C84D-38F8-8DEB-115F536739DF}" dt="2020-11-25T14:47:02.743" v="504"/>
        <pc:sldMkLst>
          <pc:docMk/>
          <pc:sldMk cId="1803734234" sldId="347"/>
        </pc:sldMkLst>
        <pc:spChg chg="mod">
          <ac:chgData name="Robin De Haes" userId="S::robin.de.haes@vub.be::992c4164-ae7e-471a-bfaa-38bf4ec89469" providerId="AD" clId="Web-{B9803497-C84D-38F8-8DEB-115F536739DF}" dt="2020-11-25T14:46:55.118" v="485" actId="20577"/>
          <ac:spMkLst>
            <pc:docMk/>
            <pc:sldMk cId="1803734234" sldId="347"/>
            <ac:spMk id="4" creationId="{59E0CC04-619F-4EB4-99CF-8EC47951590D}"/>
          </ac:spMkLst>
        </pc:spChg>
        <pc:spChg chg="mod">
          <ac:chgData name="Robin De Haes" userId="S::robin.de.haes@vub.be::992c4164-ae7e-471a-bfaa-38bf4ec89469" providerId="AD" clId="Web-{B9803497-C84D-38F8-8DEB-115F536739DF}" dt="2020-11-25T14:46:58.368" v="502" actId="20577"/>
          <ac:spMkLst>
            <pc:docMk/>
            <pc:sldMk cId="1803734234" sldId="347"/>
            <ac:spMk id="5" creationId="{E8FB801E-5193-47E2-9ED0-6AE814902BB9}"/>
          </ac:spMkLst>
        </pc:spChg>
        <pc:picChg chg="add">
          <ac:chgData name="Robin De Haes" userId="S::robin.de.haes@vub.be::992c4164-ae7e-471a-bfaa-38bf4ec89469" providerId="AD" clId="Web-{B9803497-C84D-38F8-8DEB-115F536739DF}" dt="2020-11-25T14:47:02.743" v="504"/>
          <ac:picMkLst>
            <pc:docMk/>
            <pc:sldMk cId="1803734234" sldId="347"/>
            <ac:picMk id="7" creationId="{AD7FBCA7-9887-4C45-B4EC-8E40773BE891}"/>
          </ac:picMkLst>
        </pc:picChg>
      </pc:sldChg>
    </pc:docChg>
  </pc:docChgLst>
  <pc:docChgLst>
    <pc:chgData name="Cindy Suzy Wauters" userId="S::cindy.suzy.wauters@vub.be::208ca58f-5490-425b-81ac-3c235756827a" providerId="AD" clId="Web-{886E9BE2-50C7-CF5A-FB9F-87195A2D80DC}"/>
    <pc:docChg chg="modSld modMainMaster">
      <pc:chgData name="Cindy Suzy Wauters" userId="S::cindy.suzy.wauters@vub.be::208ca58f-5490-425b-81ac-3c235756827a" providerId="AD" clId="Web-{886E9BE2-50C7-CF5A-FB9F-87195A2D80DC}" dt="2020-11-25T17:13:39.789" v="115" actId="20577"/>
      <pc:docMkLst>
        <pc:docMk/>
      </pc:docMkLst>
      <pc:sldChg chg="modSp">
        <pc:chgData name="Cindy Suzy Wauters" userId="S::cindy.suzy.wauters@vub.be::208ca58f-5490-425b-81ac-3c235756827a" providerId="AD" clId="Web-{886E9BE2-50C7-CF5A-FB9F-87195A2D80DC}" dt="2020-11-25T16:36:00.793" v="27"/>
        <pc:sldMkLst>
          <pc:docMk/>
          <pc:sldMk cId="1921419818" sldId="299"/>
        </pc:sldMkLst>
        <pc:spChg chg="mod">
          <ac:chgData name="Cindy Suzy Wauters" userId="S::cindy.suzy.wauters@vub.be::208ca58f-5490-425b-81ac-3c235756827a" providerId="AD" clId="Web-{886E9BE2-50C7-CF5A-FB9F-87195A2D80DC}" dt="2020-11-25T16:36:00.793" v="27"/>
          <ac:spMkLst>
            <pc:docMk/>
            <pc:sldMk cId="1921419818" sldId="299"/>
            <ac:spMk id="3" creationId="{00000000-0000-0000-0000-000000000000}"/>
          </ac:spMkLst>
        </pc:spChg>
      </pc:sldChg>
      <pc:sldChg chg="modSp">
        <pc:chgData name="Cindy Suzy Wauters" userId="S::cindy.suzy.wauters@vub.be::208ca58f-5490-425b-81ac-3c235756827a" providerId="AD" clId="Web-{886E9BE2-50C7-CF5A-FB9F-87195A2D80DC}" dt="2020-11-25T16:35:56.246" v="26"/>
        <pc:sldMkLst>
          <pc:docMk/>
          <pc:sldMk cId="2912239450" sldId="323"/>
        </pc:sldMkLst>
        <pc:spChg chg="mod">
          <ac:chgData name="Cindy Suzy Wauters" userId="S::cindy.suzy.wauters@vub.be::208ca58f-5490-425b-81ac-3c235756827a" providerId="AD" clId="Web-{886E9BE2-50C7-CF5A-FB9F-87195A2D80DC}" dt="2020-11-25T16:35:56.246" v="26"/>
          <ac:spMkLst>
            <pc:docMk/>
            <pc:sldMk cId="2912239450" sldId="323"/>
            <ac:spMk id="2" creationId="{90CB4414-A85B-480A-9C85-77D224313083}"/>
          </ac:spMkLst>
        </pc:spChg>
      </pc:sldChg>
      <pc:sldChg chg="modSp">
        <pc:chgData name="Cindy Suzy Wauters" userId="S::cindy.suzy.wauters@vub.be::208ca58f-5490-425b-81ac-3c235756827a" providerId="AD" clId="Web-{886E9BE2-50C7-CF5A-FB9F-87195A2D80DC}" dt="2020-11-25T16:36:00.793" v="27"/>
        <pc:sldMkLst>
          <pc:docMk/>
          <pc:sldMk cId="716580520" sldId="328"/>
        </pc:sldMkLst>
        <pc:spChg chg="mod">
          <ac:chgData name="Cindy Suzy Wauters" userId="S::cindy.suzy.wauters@vub.be::208ca58f-5490-425b-81ac-3c235756827a" providerId="AD" clId="Web-{886E9BE2-50C7-CF5A-FB9F-87195A2D80DC}" dt="2020-11-25T16:36:00.793" v="27"/>
          <ac:spMkLst>
            <pc:docMk/>
            <pc:sldMk cId="716580520" sldId="328"/>
            <ac:spMk id="2" creationId="{74E229B2-AEB1-40BF-89F6-5E16D2AAE267}"/>
          </ac:spMkLst>
        </pc:spChg>
      </pc:sldChg>
      <pc:sldChg chg="modSp">
        <pc:chgData name="Cindy Suzy Wauters" userId="S::cindy.suzy.wauters@vub.be::208ca58f-5490-425b-81ac-3c235756827a" providerId="AD" clId="Web-{886E9BE2-50C7-CF5A-FB9F-87195A2D80DC}" dt="2020-11-25T16:36:00.793" v="27"/>
        <pc:sldMkLst>
          <pc:docMk/>
          <pc:sldMk cId="3762646889" sldId="331"/>
        </pc:sldMkLst>
        <pc:spChg chg="mod">
          <ac:chgData name="Cindy Suzy Wauters" userId="S::cindy.suzy.wauters@vub.be::208ca58f-5490-425b-81ac-3c235756827a" providerId="AD" clId="Web-{886E9BE2-50C7-CF5A-FB9F-87195A2D80DC}" dt="2020-11-25T16:36:00.793" v="27"/>
          <ac:spMkLst>
            <pc:docMk/>
            <pc:sldMk cId="3762646889" sldId="331"/>
            <ac:spMk id="2" creationId="{0BCDED76-3AAC-4028-9F55-9CBFBC3978EC}"/>
          </ac:spMkLst>
        </pc:spChg>
      </pc:sldChg>
      <pc:sldChg chg="modSp">
        <pc:chgData name="Cindy Suzy Wauters" userId="S::cindy.suzy.wauters@vub.be::208ca58f-5490-425b-81ac-3c235756827a" providerId="AD" clId="Web-{886E9BE2-50C7-CF5A-FB9F-87195A2D80DC}" dt="2020-11-25T16:36:00.793" v="27"/>
        <pc:sldMkLst>
          <pc:docMk/>
          <pc:sldMk cId="1038123413" sldId="334"/>
        </pc:sldMkLst>
        <pc:spChg chg="mod">
          <ac:chgData name="Cindy Suzy Wauters" userId="S::cindy.suzy.wauters@vub.be::208ca58f-5490-425b-81ac-3c235756827a" providerId="AD" clId="Web-{886E9BE2-50C7-CF5A-FB9F-87195A2D80DC}" dt="2020-11-25T16:36:00.793" v="27"/>
          <ac:spMkLst>
            <pc:docMk/>
            <pc:sldMk cId="1038123413" sldId="334"/>
            <ac:spMk id="2" creationId="{1ACD6C80-9B68-494D-8648-3FAF4346991E}"/>
          </ac:spMkLst>
        </pc:spChg>
      </pc:sldChg>
      <pc:sldChg chg="modSp">
        <pc:chgData name="Cindy Suzy Wauters" userId="S::cindy.suzy.wauters@vub.be::208ca58f-5490-425b-81ac-3c235756827a" providerId="AD" clId="Web-{886E9BE2-50C7-CF5A-FB9F-87195A2D80DC}" dt="2020-11-25T16:36:00.793" v="27"/>
        <pc:sldMkLst>
          <pc:docMk/>
          <pc:sldMk cId="2975754445" sldId="335"/>
        </pc:sldMkLst>
        <pc:spChg chg="mod">
          <ac:chgData name="Cindy Suzy Wauters" userId="S::cindy.suzy.wauters@vub.be::208ca58f-5490-425b-81ac-3c235756827a" providerId="AD" clId="Web-{886E9BE2-50C7-CF5A-FB9F-87195A2D80DC}" dt="2020-11-25T16:36:00.793" v="27"/>
          <ac:spMkLst>
            <pc:docMk/>
            <pc:sldMk cId="2975754445" sldId="335"/>
            <ac:spMk id="2" creationId="{510FEADD-5945-4237-A318-D23F422D6655}"/>
          </ac:spMkLst>
        </pc:spChg>
      </pc:sldChg>
      <pc:sldChg chg="modSp">
        <pc:chgData name="Cindy Suzy Wauters" userId="S::cindy.suzy.wauters@vub.be::208ca58f-5490-425b-81ac-3c235756827a" providerId="AD" clId="Web-{886E9BE2-50C7-CF5A-FB9F-87195A2D80DC}" dt="2020-11-25T16:36:00.793" v="27"/>
        <pc:sldMkLst>
          <pc:docMk/>
          <pc:sldMk cId="1610667491" sldId="336"/>
        </pc:sldMkLst>
        <pc:spChg chg="mod">
          <ac:chgData name="Cindy Suzy Wauters" userId="S::cindy.suzy.wauters@vub.be::208ca58f-5490-425b-81ac-3c235756827a" providerId="AD" clId="Web-{886E9BE2-50C7-CF5A-FB9F-87195A2D80DC}" dt="2020-11-25T16:36:00.793" v="27"/>
          <ac:spMkLst>
            <pc:docMk/>
            <pc:sldMk cId="1610667491" sldId="336"/>
            <ac:spMk id="2" creationId="{D3A54C5A-6682-4105-9C7B-1792B162ABA2}"/>
          </ac:spMkLst>
        </pc:spChg>
      </pc:sldChg>
      <pc:sldChg chg="modSp">
        <pc:chgData name="Cindy Suzy Wauters" userId="S::cindy.suzy.wauters@vub.be::208ca58f-5490-425b-81ac-3c235756827a" providerId="AD" clId="Web-{886E9BE2-50C7-CF5A-FB9F-87195A2D80DC}" dt="2020-11-25T16:36:00.793" v="27"/>
        <pc:sldMkLst>
          <pc:docMk/>
          <pc:sldMk cId="777273998" sldId="337"/>
        </pc:sldMkLst>
        <pc:spChg chg="mod">
          <ac:chgData name="Cindy Suzy Wauters" userId="S::cindy.suzy.wauters@vub.be::208ca58f-5490-425b-81ac-3c235756827a" providerId="AD" clId="Web-{886E9BE2-50C7-CF5A-FB9F-87195A2D80DC}" dt="2020-11-25T16:36:00.793" v="27"/>
          <ac:spMkLst>
            <pc:docMk/>
            <pc:sldMk cId="777273998" sldId="337"/>
            <ac:spMk id="2" creationId="{0F23660F-5121-4393-A935-E03AE8ADD033}"/>
          </ac:spMkLst>
        </pc:spChg>
      </pc:sldChg>
      <pc:sldChg chg="modSp">
        <pc:chgData name="Cindy Suzy Wauters" userId="S::cindy.suzy.wauters@vub.be::208ca58f-5490-425b-81ac-3c235756827a" providerId="AD" clId="Web-{886E9BE2-50C7-CF5A-FB9F-87195A2D80DC}" dt="2020-11-25T16:36:00.793" v="27"/>
        <pc:sldMkLst>
          <pc:docMk/>
          <pc:sldMk cId="1975210331" sldId="338"/>
        </pc:sldMkLst>
        <pc:spChg chg="mod">
          <ac:chgData name="Cindy Suzy Wauters" userId="S::cindy.suzy.wauters@vub.be::208ca58f-5490-425b-81ac-3c235756827a" providerId="AD" clId="Web-{886E9BE2-50C7-CF5A-FB9F-87195A2D80DC}" dt="2020-11-25T16:36:00.793" v="27"/>
          <ac:spMkLst>
            <pc:docMk/>
            <pc:sldMk cId="1975210331" sldId="338"/>
            <ac:spMk id="2" creationId="{BF846C2E-1F7A-4333-B7B3-0ED85B857F3E}"/>
          </ac:spMkLst>
        </pc:spChg>
      </pc:sldChg>
      <pc:sldChg chg="modSp">
        <pc:chgData name="Cindy Suzy Wauters" userId="S::cindy.suzy.wauters@vub.be::208ca58f-5490-425b-81ac-3c235756827a" providerId="AD" clId="Web-{886E9BE2-50C7-CF5A-FB9F-87195A2D80DC}" dt="2020-11-25T17:11:27.991" v="34" actId="20577"/>
        <pc:sldMkLst>
          <pc:docMk/>
          <pc:sldMk cId="667049700" sldId="339"/>
        </pc:sldMkLst>
        <pc:spChg chg="mod">
          <ac:chgData name="Cindy Suzy Wauters" userId="S::cindy.suzy.wauters@vub.be::208ca58f-5490-425b-81ac-3c235756827a" providerId="AD" clId="Web-{886E9BE2-50C7-CF5A-FB9F-87195A2D80DC}" dt="2020-11-25T16:36:00.793" v="27"/>
          <ac:spMkLst>
            <pc:docMk/>
            <pc:sldMk cId="667049700" sldId="339"/>
            <ac:spMk id="2" creationId="{EDE5345E-BEF6-4DDC-A45E-3706EE26DD83}"/>
          </ac:spMkLst>
        </pc:spChg>
        <pc:spChg chg="mod">
          <ac:chgData name="Cindy Suzy Wauters" userId="S::cindy.suzy.wauters@vub.be::208ca58f-5490-425b-81ac-3c235756827a" providerId="AD" clId="Web-{886E9BE2-50C7-CF5A-FB9F-87195A2D80DC}" dt="2020-11-25T17:11:27.991" v="34" actId="20577"/>
          <ac:spMkLst>
            <pc:docMk/>
            <pc:sldMk cId="667049700" sldId="339"/>
            <ac:spMk id="6" creationId="{D09C820F-73B1-416D-84A9-66C0F4F41650}"/>
          </ac:spMkLst>
        </pc:spChg>
      </pc:sldChg>
      <pc:sldChg chg="modSp">
        <pc:chgData name="Cindy Suzy Wauters" userId="S::cindy.suzy.wauters@vub.be::208ca58f-5490-425b-81ac-3c235756827a" providerId="AD" clId="Web-{886E9BE2-50C7-CF5A-FB9F-87195A2D80DC}" dt="2020-11-25T17:11:57.288" v="54" actId="20577"/>
        <pc:sldMkLst>
          <pc:docMk/>
          <pc:sldMk cId="112628677" sldId="340"/>
        </pc:sldMkLst>
        <pc:spChg chg="mod">
          <ac:chgData name="Cindy Suzy Wauters" userId="S::cindy.suzy.wauters@vub.be::208ca58f-5490-425b-81ac-3c235756827a" providerId="AD" clId="Web-{886E9BE2-50C7-CF5A-FB9F-87195A2D80DC}" dt="2020-11-25T16:36:00.793" v="27"/>
          <ac:spMkLst>
            <pc:docMk/>
            <pc:sldMk cId="112628677" sldId="340"/>
            <ac:spMk id="2" creationId="{EDE5345E-BEF6-4DDC-A45E-3706EE26DD83}"/>
          </ac:spMkLst>
        </pc:spChg>
        <pc:spChg chg="mod">
          <ac:chgData name="Cindy Suzy Wauters" userId="S::cindy.suzy.wauters@vub.be::208ca58f-5490-425b-81ac-3c235756827a" providerId="AD" clId="Web-{886E9BE2-50C7-CF5A-FB9F-87195A2D80DC}" dt="2020-11-25T17:11:57.288" v="54" actId="20577"/>
          <ac:spMkLst>
            <pc:docMk/>
            <pc:sldMk cId="112628677" sldId="340"/>
            <ac:spMk id="6" creationId="{D09C820F-73B1-416D-84A9-66C0F4F41650}"/>
          </ac:spMkLst>
        </pc:spChg>
      </pc:sldChg>
      <pc:sldChg chg="modSp">
        <pc:chgData name="Cindy Suzy Wauters" userId="S::cindy.suzy.wauters@vub.be::208ca58f-5490-425b-81ac-3c235756827a" providerId="AD" clId="Web-{886E9BE2-50C7-CF5A-FB9F-87195A2D80DC}" dt="2020-11-25T17:12:21.101" v="72" actId="20577"/>
        <pc:sldMkLst>
          <pc:docMk/>
          <pc:sldMk cId="2599501170" sldId="341"/>
        </pc:sldMkLst>
        <pc:spChg chg="mod">
          <ac:chgData name="Cindy Suzy Wauters" userId="S::cindy.suzy.wauters@vub.be::208ca58f-5490-425b-81ac-3c235756827a" providerId="AD" clId="Web-{886E9BE2-50C7-CF5A-FB9F-87195A2D80DC}" dt="2020-11-25T16:36:00.793" v="27"/>
          <ac:spMkLst>
            <pc:docMk/>
            <pc:sldMk cId="2599501170" sldId="341"/>
            <ac:spMk id="2" creationId="{EDE5345E-BEF6-4DDC-A45E-3706EE26DD83}"/>
          </ac:spMkLst>
        </pc:spChg>
        <pc:spChg chg="mod">
          <ac:chgData name="Cindy Suzy Wauters" userId="S::cindy.suzy.wauters@vub.be::208ca58f-5490-425b-81ac-3c235756827a" providerId="AD" clId="Web-{886E9BE2-50C7-CF5A-FB9F-87195A2D80DC}" dt="2020-11-25T17:12:21.101" v="72" actId="20577"/>
          <ac:spMkLst>
            <pc:docMk/>
            <pc:sldMk cId="2599501170" sldId="341"/>
            <ac:spMk id="6" creationId="{D09C820F-73B1-416D-84A9-66C0F4F41650}"/>
          </ac:spMkLst>
        </pc:spChg>
      </pc:sldChg>
      <pc:sldChg chg="modSp">
        <pc:chgData name="Cindy Suzy Wauters" userId="S::cindy.suzy.wauters@vub.be::208ca58f-5490-425b-81ac-3c235756827a" providerId="AD" clId="Web-{886E9BE2-50C7-CF5A-FB9F-87195A2D80DC}" dt="2020-11-25T17:13:39.789" v="115" actId="20577"/>
        <pc:sldMkLst>
          <pc:docMk/>
          <pc:sldMk cId="1346279189" sldId="342"/>
        </pc:sldMkLst>
        <pc:spChg chg="mod">
          <ac:chgData name="Cindy Suzy Wauters" userId="S::cindy.suzy.wauters@vub.be::208ca58f-5490-425b-81ac-3c235756827a" providerId="AD" clId="Web-{886E9BE2-50C7-CF5A-FB9F-87195A2D80DC}" dt="2020-11-25T16:36:00.793" v="27"/>
          <ac:spMkLst>
            <pc:docMk/>
            <pc:sldMk cId="1346279189" sldId="342"/>
            <ac:spMk id="2" creationId="{EDE5345E-BEF6-4DDC-A45E-3706EE26DD83}"/>
          </ac:spMkLst>
        </pc:spChg>
        <pc:spChg chg="mod">
          <ac:chgData name="Cindy Suzy Wauters" userId="S::cindy.suzy.wauters@vub.be::208ca58f-5490-425b-81ac-3c235756827a" providerId="AD" clId="Web-{886E9BE2-50C7-CF5A-FB9F-87195A2D80DC}" dt="2020-11-25T17:13:39.789" v="115" actId="20577"/>
          <ac:spMkLst>
            <pc:docMk/>
            <pc:sldMk cId="1346279189" sldId="342"/>
            <ac:spMk id="6" creationId="{D09C820F-73B1-416D-84A9-66C0F4F41650}"/>
          </ac:spMkLst>
        </pc:spChg>
      </pc:sldChg>
      <pc:sldChg chg="modSp">
        <pc:chgData name="Cindy Suzy Wauters" userId="S::cindy.suzy.wauters@vub.be::208ca58f-5490-425b-81ac-3c235756827a" providerId="AD" clId="Web-{886E9BE2-50C7-CF5A-FB9F-87195A2D80DC}" dt="2020-11-25T16:36:00.793" v="27"/>
        <pc:sldMkLst>
          <pc:docMk/>
          <pc:sldMk cId="1055876326" sldId="343"/>
        </pc:sldMkLst>
        <pc:spChg chg="mod">
          <ac:chgData name="Cindy Suzy Wauters" userId="S::cindy.suzy.wauters@vub.be::208ca58f-5490-425b-81ac-3c235756827a" providerId="AD" clId="Web-{886E9BE2-50C7-CF5A-FB9F-87195A2D80DC}" dt="2020-11-25T16:36:00.793" v="27"/>
          <ac:spMkLst>
            <pc:docMk/>
            <pc:sldMk cId="1055876326" sldId="343"/>
            <ac:spMk id="2" creationId="{A65625AE-4F57-4D83-8138-FBC4C6A7099D}"/>
          </ac:spMkLst>
        </pc:spChg>
      </pc:sldChg>
      <pc:sldChg chg="modSp">
        <pc:chgData name="Cindy Suzy Wauters" userId="S::cindy.suzy.wauters@vub.be::208ca58f-5490-425b-81ac-3c235756827a" providerId="AD" clId="Web-{886E9BE2-50C7-CF5A-FB9F-87195A2D80DC}" dt="2020-11-25T16:36:00.793" v="27"/>
        <pc:sldMkLst>
          <pc:docMk/>
          <pc:sldMk cId="1215549609" sldId="344"/>
        </pc:sldMkLst>
        <pc:spChg chg="mod">
          <ac:chgData name="Cindy Suzy Wauters" userId="S::cindy.suzy.wauters@vub.be::208ca58f-5490-425b-81ac-3c235756827a" providerId="AD" clId="Web-{886E9BE2-50C7-CF5A-FB9F-87195A2D80DC}" dt="2020-11-25T16:36:00.793" v="27"/>
          <ac:spMkLst>
            <pc:docMk/>
            <pc:sldMk cId="1215549609" sldId="344"/>
            <ac:spMk id="2" creationId="{E38BD7F9-47E5-46C6-9C34-CA475D3098C0}"/>
          </ac:spMkLst>
        </pc:spChg>
      </pc:sldChg>
      <pc:sldChg chg="modSp">
        <pc:chgData name="Cindy Suzy Wauters" userId="S::cindy.suzy.wauters@vub.be::208ca58f-5490-425b-81ac-3c235756827a" providerId="AD" clId="Web-{886E9BE2-50C7-CF5A-FB9F-87195A2D80DC}" dt="2020-11-25T16:36:00.793" v="27"/>
        <pc:sldMkLst>
          <pc:docMk/>
          <pc:sldMk cId="1166483615" sldId="345"/>
        </pc:sldMkLst>
        <pc:spChg chg="mod">
          <ac:chgData name="Cindy Suzy Wauters" userId="S::cindy.suzy.wauters@vub.be::208ca58f-5490-425b-81ac-3c235756827a" providerId="AD" clId="Web-{886E9BE2-50C7-CF5A-FB9F-87195A2D80DC}" dt="2020-11-25T16:36:00.793" v="27"/>
          <ac:spMkLst>
            <pc:docMk/>
            <pc:sldMk cId="1166483615" sldId="345"/>
            <ac:spMk id="2" creationId="{FB2B4F36-5C6C-4591-94D4-D6FCF1F2F0DB}"/>
          </ac:spMkLst>
        </pc:spChg>
      </pc:sldChg>
      <pc:sldChg chg="modSp">
        <pc:chgData name="Cindy Suzy Wauters" userId="S::cindy.suzy.wauters@vub.be::208ca58f-5490-425b-81ac-3c235756827a" providerId="AD" clId="Web-{886E9BE2-50C7-CF5A-FB9F-87195A2D80DC}" dt="2020-11-25T16:36:00.793" v="27"/>
        <pc:sldMkLst>
          <pc:docMk/>
          <pc:sldMk cId="4129453500" sldId="346"/>
        </pc:sldMkLst>
        <pc:spChg chg="mod">
          <ac:chgData name="Cindy Suzy Wauters" userId="S::cindy.suzy.wauters@vub.be::208ca58f-5490-425b-81ac-3c235756827a" providerId="AD" clId="Web-{886E9BE2-50C7-CF5A-FB9F-87195A2D80DC}" dt="2020-11-25T16:36:00.793" v="27"/>
          <ac:spMkLst>
            <pc:docMk/>
            <pc:sldMk cId="4129453500" sldId="346"/>
            <ac:spMk id="2" creationId="{A7A57E5A-27A1-44B4-A11B-47D3C2AB8F4F}"/>
          </ac:spMkLst>
        </pc:spChg>
      </pc:sldChg>
      <pc:sldChg chg="modSp">
        <pc:chgData name="Cindy Suzy Wauters" userId="S::cindy.suzy.wauters@vub.be::208ca58f-5490-425b-81ac-3c235756827a" providerId="AD" clId="Web-{886E9BE2-50C7-CF5A-FB9F-87195A2D80DC}" dt="2020-11-25T16:36:00.793" v="27"/>
        <pc:sldMkLst>
          <pc:docMk/>
          <pc:sldMk cId="1803734234" sldId="347"/>
        </pc:sldMkLst>
        <pc:spChg chg="mod">
          <ac:chgData name="Cindy Suzy Wauters" userId="S::cindy.suzy.wauters@vub.be::208ca58f-5490-425b-81ac-3c235756827a" providerId="AD" clId="Web-{886E9BE2-50C7-CF5A-FB9F-87195A2D80DC}" dt="2020-11-25T16:36:00.793" v="27"/>
          <ac:spMkLst>
            <pc:docMk/>
            <pc:sldMk cId="1803734234" sldId="347"/>
            <ac:spMk id="2" creationId="{4D3CAA25-890F-4FC5-B97E-2B08B23BA5D9}"/>
          </ac:spMkLst>
        </pc:spChg>
      </pc:sldChg>
      <pc:sldMasterChg chg="modSp mod modSldLayout">
        <pc:chgData name="Cindy Suzy Wauters" userId="S::cindy.suzy.wauters@vub.be::208ca58f-5490-425b-81ac-3c235756827a" providerId="AD" clId="Web-{886E9BE2-50C7-CF5A-FB9F-87195A2D80DC}" dt="2020-11-25T16:36:00.793" v="27"/>
        <pc:sldMasterMkLst>
          <pc:docMk/>
          <pc:sldMasterMk cId="889490588" sldId="2147483664"/>
        </pc:sldMasterMkLst>
        <pc:spChg chg="mod">
          <ac:chgData name="Cindy Suzy Wauters" userId="S::cindy.suzy.wauters@vub.be::208ca58f-5490-425b-81ac-3c235756827a" providerId="AD" clId="Web-{886E9BE2-50C7-CF5A-FB9F-87195A2D80DC}" dt="2020-11-25T16:36:00.793" v="27"/>
          <ac:spMkLst>
            <pc:docMk/>
            <pc:sldMasterMk cId="889490588" sldId="2147483664"/>
            <ac:spMk id="5" creationId="{00000000-0000-0000-0000-000000000000}"/>
          </ac:spMkLst>
        </pc:spChg>
        <pc:sldLayoutChg chg="mod">
          <pc:chgData name="Cindy Suzy Wauters" userId="S::cindy.suzy.wauters@vub.be::208ca58f-5490-425b-81ac-3c235756827a" providerId="AD" clId="Web-{886E9BE2-50C7-CF5A-FB9F-87195A2D80DC}" dt="2020-11-25T16:36:00.793" v="27"/>
          <pc:sldLayoutMkLst>
            <pc:docMk/>
            <pc:sldMasterMk cId="889490588" sldId="2147483664"/>
            <pc:sldLayoutMk cId="1116013684" sldId="2147483665"/>
          </pc:sldLayoutMkLst>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694"/>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694"/>
              <ac:spMk id="8" creationId="{00000000-0000-0000-0000-000000000000}"/>
            </ac:spMkLst>
          </pc:spChg>
        </pc:sldLayoutChg>
        <pc:sldLayoutChg chg="mod">
          <pc:chgData name="Cindy Suzy Wauters" userId="S::cindy.suzy.wauters@vub.be::208ca58f-5490-425b-81ac-3c235756827a" providerId="AD" clId="Web-{886E9BE2-50C7-CF5A-FB9F-87195A2D80DC}" dt="2020-11-25T16:36:00.793" v="27"/>
          <pc:sldLayoutMkLst>
            <pc:docMk/>
            <pc:sldMasterMk cId="889490588" sldId="2147483664"/>
            <pc:sldLayoutMk cId="0" sldId="2147483696"/>
          </pc:sldLayoutMkLst>
        </pc:sldLayoutChg>
        <pc:sldLayoutChg chg="mod">
          <pc:chgData name="Cindy Suzy Wauters" userId="S::cindy.suzy.wauters@vub.be::208ca58f-5490-425b-81ac-3c235756827a" providerId="AD" clId="Web-{886E9BE2-50C7-CF5A-FB9F-87195A2D80DC}" dt="2020-11-25T16:36:00.793" v="27"/>
          <pc:sldLayoutMkLst>
            <pc:docMk/>
            <pc:sldMasterMk cId="889490588" sldId="2147483664"/>
            <pc:sldLayoutMk cId="0" sldId="2147483697"/>
          </pc:sldLayoutMkLst>
        </pc:sldLayoutChg>
        <pc:sldLayoutChg chg="mod">
          <pc:chgData name="Cindy Suzy Wauters" userId="S::cindy.suzy.wauters@vub.be::208ca58f-5490-425b-81ac-3c235756827a" providerId="AD" clId="Web-{886E9BE2-50C7-CF5A-FB9F-87195A2D80DC}" dt="2020-11-25T16:36:00.793" v="27"/>
          <pc:sldLayoutMkLst>
            <pc:docMk/>
            <pc:sldMasterMk cId="889490588" sldId="2147483664"/>
            <pc:sldLayoutMk cId="0" sldId="2147483700"/>
          </pc:sldLayoutMkLst>
        </pc:sldLayoutChg>
        <pc:sldLayoutChg chg="mod">
          <pc:chgData name="Cindy Suzy Wauters" userId="S::cindy.suzy.wauters@vub.be::208ca58f-5490-425b-81ac-3c235756827a" providerId="AD" clId="Web-{886E9BE2-50C7-CF5A-FB9F-87195A2D80DC}" dt="2020-11-25T16:36:00.793" v="27"/>
          <pc:sldLayoutMkLst>
            <pc:docMk/>
            <pc:sldMasterMk cId="889490588" sldId="2147483664"/>
            <pc:sldLayoutMk cId="0" sldId="2147483702"/>
          </pc:sldLayoutMkLst>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03"/>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03"/>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04"/>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04"/>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05"/>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05"/>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06"/>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06"/>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07"/>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07"/>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08"/>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08"/>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09"/>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09"/>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0"/>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0"/>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1"/>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1"/>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2"/>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2"/>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3"/>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3"/>
              <ac:spMk id="3"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4"/>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4"/>
              <ac:spMk id="3"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5"/>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5"/>
              <ac:spMk id="3"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6"/>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6"/>
              <ac:spMk id="3"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7"/>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7"/>
              <ac:spMk id="3"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8"/>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8"/>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19"/>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19"/>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20"/>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20"/>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21"/>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21"/>
              <ac:spMk id="8" creationId="{00000000-0000-0000-0000-000000000000}"/>
            </ac:spMkLst>
          </pc:spChg>
        </pc:sldLayoutChg>
        <pc:sldLayoutChg chg="mod">
          <pc:chgData name="Cindy Suzy Wauters" userId="S::cindy.suzy.wauters@vub.be::208ca58f-5490-425b-81ac-3c235756827a" providerId="AD" clId="Web-{886E9BE2-50C7-CF5A-FB9F-87195A2D80DC}" dt="2020-11-25T16:36:00.793" v="27"/>
          <pc:sldLayoutMkLst>
            <pc:docMk/>
            <pc:sldMasterMk cId="889490588" sldId="2147483664"/>
            <pc:sldLayoutMk cId="0" sldId="2147483722"/>
          </pc:sldLayoutMkLst>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2427884948" sldId="2147483723"/>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2427884948" sldId="2147483723"/>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24"/>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24"/>
              <ac:spMk id="8" creationId="{00000000-0000-0000-0000-000000000000}"/>
            </ac:spMkLst>
          </pc:spChg>
        </pc:sldLayoutChg>
        <pc:sldLayoutChg chg="modSp mod">
          <pc:chgData name="Cindy Suzy Wauters" userId="S::cindy.suzy.wauters@vub.be::208ca58f-5490-425b-81ac-3c235756827a" providerId="AD" clId="Web-{886E9BE2-50C7-CF5A-FB9F-87195A2D80DC}" dt="2020-11-25T16:36:00.793" v="27"/>
          <pc:sldLayoutMkLst>
            <pc:docMk/>
            <pc:sldMasterMk cId="889490588" sldId="2147483664"/>
            <pc:sldLayoutMk cId="0" sldId="2147483725"/>
          </pc:sldLayoutMkLst>
          <pc:spChg chg="mod">
            <ac:chgData name="Cindy Suzy Wauters" userId="S::cindy.suzy.wauters@vub.be::208ca58f-5490-425b-81ac-3c235756827a" providerId="AD" clId="Web-{886E9BE2-50C7-CF5A-FB9F-87195A2D80DC}" dt="2020-11-25T16:36:00.793" v="27"/>
            <ac:spMkLst>
              <pc:docMk/>
              <pc:sldMasterMk cId="889490588" sldId="2147483664"/>
              <pc:sldLayoutMk cId="0" sldId="2147483725"/>
              <ac:spMk id="8" creationId="{00000000-0000-0000-0000-000000000000}"/>
            </ac:spMkLst>
          </pc:spChg>
        </pc:sldLayoutChg>
      </pc:sldMasterChg>
    </pc:docChg>
  </pc:docChgLst>
  <pc:docChgLst>
    <pc:chgData name="Robin De Haes" userId="992c4164-ae7e-471a-bfaa-38bf4ec89469" providerId="ADAL" clId="{35988076-EC5D-46D8-BFD5-2E288BF76DE1}"/>
    <pc:docChg chg="undo custSel addSld delSld modSld sldOrd">
      <pc:chgData name="Robin De Haes" userId="992c4164-ae7e-471a-bfaa-38bf4ec89469" providerId="ADAL" clId="{35988076-EC5D-46D8-BFD5-2E288BF76DE1}" dt="2020-11-25T11:39:27.386" v="248" actId="1076"/>
      <pc:docMkLst>
        <pc:docMk/>
      </pc:docMkLst>
      <pc:sldChg chg="add">
        <pc:chgData name="Robin De Haes" userId="992c4164-ae7e-471a-bfaa-38bf4ec89469" providerId="ADAL" clId="{35988076-EC5D-46D8-BFD5-2E288BF76DE1}" dt="2020-11-25T10:32:13.120" v="0"/>
        <pc:sldMkLst>
          <pc:docMk/>
          <pc:sldMk cId="2912239450" sldId="323"/>
        </pc:sldMkLst>
      </pc:sldChg>
      <pc:sldChg chg="add">
        <pc:chgData name="Robin De Haes" userId="992c4164-ae7e-471a-bfaa-38bf4ec89469" providerId="ADAL" clId="{35988076-EC5D-46D8-BFD5-2E288BF76DE1}" dt="2020-11-25T10:32:19.764" v="1"/>
        <pc:sldMkLst>
          <pc:docMk/>
          <pc:sldMk cId="1552680006" sldId="326"/>
        </pc:sldMkLst>
      </pc:sldChg>
      <pc:sldChg chg="add">
        <pc:chgData name="Robin De Haes" userId="992c4164-ae7e-471a-bfaa-38bf4ec89469" providerId="ADAL" clId="{35988076-EC5D-46D8-BFD5-2E288BF76DE1}" dt="2020-11-25T10:32:22.643" v="2"/>
        <pc:sldMkLst>
          <pc:docMk/>
          <pc:sldMk cId="2292178582" sldId="327"/>
        </pc:sldMkLst>
      </pc:sldChg>
      <pc:sldChg chg="addSp delSp modSp add ord">
        <pc:chgData name="Robin De Haes" userId="992c4164-ae7e-471a-bfaa-38bf4ec89469" providerId="ADAL" clId="{35988076-EC5D-46D8-BFD5-2E288BF76DE1}" dt="2020-11-25T10:42:39.344" v="39" actId="1076"/>
        <pc:sldMkLst>
          <pc:docMk/>
          <pc:sldMk cId="716580520" sldId="328"/>
        </pc:sldMkLst>
        <pc:spChg chg="mod">
          <ac:chgData name="Robin De Haes" userId="992c4164-ae7e-471a-bfaa-38bf4ec89469" providerId="ADAL" clId="{35988076-EC5D-46D8-BFD5-2E288BF76DE1}" dt="2020-11-25T10:42:30.244" v="37" actId="20577"/>
          <ac:spMkLst>
            <pc:docMk/>
            <pc:sldMk cId="716580520" sldId="328"/>
            <ac:spMk id="4" creationId="{C6D5F66D-3762-42DF-8ECD-97AC84F4B8FE}"/>
          </ac:spMkLst>
        </pc:spChg>
        <pc:picChg chg="add del mod">
          <ac:chgData name="Robin De Haes" userId="992c4164-ae7e-471a-bfaa-38bf4ec89469" providerId="ADAL" clId="{35988076-EC5D-46D8-BFD5-2E288BF76DE1}" dt="2020-11-25T10:42:06.090" v="17" actId="478"/>
          <ac:picMkLst>
            <pc:docMk/>
            <pc:sldMk cId="716580520" sldId="328"/>
            <ac:picMk id="6" creationId="{9A12B0C6-96FF-4BEA-B3CE-CC2270F5E96A}"/>
          </ac:picMkLst>
        </pc:picChg>
        <pc:picChg chg="add mod">
          <ac:chgData name="Robin De Haes" userId="992c4164-ae7e-471a-bfaa-38bf4ec89469" providerId="ADAL" clId="{35988076-EC5D-46D8-BFD5-2E288BF76DE1}" dt="2020-11-25T10:42:39.344" v="39" actId="1076"/>
          <ac:picMkLst>
            <pc:docMk/>
            <pc:sldMk cId="716580520" sldId="328"/>
            <ac:picMk id="7" creationId="{39501010-ED14-4225-A43F-06B46F0F0262}"/>
          </ac:picMkLst>
        </pc:picChg>
      </pc:sldChg>
      <pc:sldChg chg="add del">
        <pc:chgData name="Robin De Haes" userId="992c4164-ae7e-471a-bfaa-38bf4ec89469" providerId="ADAL" clId="{35988076-EC5D-46D8-BFD5-2E288BF76DE1}" dt="2020-11-25T10:40:52.056" v="4" actId="2696"/>
        <pc:sldMkLst>
          <pc:docMk/>
          <pc:sldMk cId="722798463" sldId="328"/>
        </pc:sldMkLst>
      </pc:sldChg>
      <pc:sldChg chg="addSp delSp modSp add">
        <pc:chgData name="Robin De Haes" userId="992c4164-ae7e-471a-bfaa-38bf4ec89469" providerId="ADAL" clId="{35988076-EC5D-46D8-BFD5-2E288BF76DE1}" dt="2020-11-25T10:51:05.433" v="52" actId="1076"/>
        <pc:sldMkLst>
          <pc:docMk/>
          <pc:sldMk cId="1879798905" sldId="329"/>
        </pc:sldMkLst>
        <pc:picChg chg="add mod">
          <ac:chgData name="Robin De Haes" userId="992c4164-ae7e-471a-bfaa-38bf4ec89469" providerId="ADAL" clId="{35988076-EC5D-46D8-BFD5-2E288BF76DE1}" dt="2020-11-25T10:51:05.433" v="52" actId="1076"/>
          <ac:picMkLst>
            <pc:docMk/>
            <pc:sldMk cId="1879798905" sldId="329"/>
            <ac:picMk id="4" creationId="{D9EF38CC-C3F1-41BA-8249-D43371C58781}"/>
          </ac:picMkLst>
        </pc:picChg>
        <pc:picChg chg="add mod">
          <ac:chgData name="Robin De Haes" userId="992c4164-ae7e-471a-bfaa-38bf4ec89469" providerId="ADAL" clId="{35988076-EC5D-46D8-BFD5-2E288BF76DE1}" dt="2020-11-25T10:51:03.783" v="51" actId="1076"/>
          <ac:picMkLst>
            <pc:docMk/>
            <pc:sldMk cId="1879798905" sldId="329"/>
            <ac:picMk id="5" creationId="{5DA6AD8E-4DB0-4BAC-AFB3-0FE3720761C7}"/>
          </ac:picMkLst>
        </pc:picChg>
        <pc:picChg chg="add del">
          <ac:chgData name="Robin De Haes" userId="992c4164-ae7e-471a-bfaa-38bf4ec89469" providerId="ADAL" clId="{35988076-EC5D-46D8-BFD5-2E288BF76DE1}" dt="2020-11-25T10:50:49.832" v="45"/>
          <ac:picMkLst>
            <pc:docMk/>
            <pc:sldMk cId="1879798905" sldId="329"/>
            <ac:picMk id="6" creationId="{1FD45D17-E853-4B7E-A830-85E26151D3FC}"/>
          </ac:picMkLst>
        </pc:picChg>
      </pc:sldChg>
      <pc:sldChg chg="addSp modSp add">
        <pc:chgData name="Robin De Haes" userId="992c4164-ae7e-471a-bfaa-38bf4ec89469" providerId="ADAL" clId="{35988076-EC5D-46D8-BFD5-2E288BF76DE1}" dt="2020-11-25T10:50:55.630" v="48" actId="1076"/>
        <pc:sldMkLst>
          <pc:docMk/>
          <pc:sldMk cId="728806432" sldId="330"/>
        </pc:sldMkLst>
        <pc:picChg chg="add mod">
          <ac:chgData name="Robin De Haes" userId="992c4164-ae7e-471a-bfaa-38bf4ec89469" providerId="ADAL" clId="{35988076-EC5D-46D8-BFD5-2E288BF76DE1}" dt="2020-11-25T10:50:55.630" v="48" actId="1076"/>
          <ac:picMkLst>
            <pc:docMk/>
            <pc:sldMk cId="728806432" sldId="330"/>
            <ac:picMk id="4" creationId="{ECCF3BDE-47DC-40C8-9073-5AC358178344}"/>
          </ac:picMkLst>
        </pc:picChg>
      </pc:sldChg>
      <pc:sldChg chg="add del">
        <pc:chgData name="Robin De Haes" userId="992c4164-ae7e-471a-bfaa-38bf4ec89469" providerId="ADAL" clId="{35988076-EC5D-46D8-BFD5-2E288BF76DE1}" dt="2020-11-25T10:54:42.763" v="54" actId="2696"/>
        <pc:sldMkLst>
          <pc:docMk/>
          <pc:sldMk cId="2641026090" sldId="331"/>
        </pc:sldMkLst>
      </pc:sldChg>
      <pc:sldChg chg="addSp delSp modSp add ord">
        <pc:chgData name="Robin De Haes" userId="992c4164-ae7e-471a-bfaa-38bf4ec89469" providerId="ADAL" clId="{35988076-EC5D-46D8-BFD5-2E288BF76DE1}" dt="2020-11-25T11:39:27.386" v="248" actId="1076"/>
        <pc:sldMkLst>
          <pc:docMk/>
          <pc:sldMk cId="3762646889" sldId="331"/>
        </pc:sldMkLst>
        <pc:spChg chg="mod">
          <ac:chgData name="Robin De Haes" userId="992c4164-ae7e-471a-bfaa-38bf4ec89469" providerId="ADAL" clId="{35988076-EC5D-46D8-BFD5-2E288BF76DE1}" dt="2020-11-25T11:28:39.880" v="169" actId="20577"/>
          <ac:spMkLst>
            <pc:docMk/>
            <pc:sldMk cId="3762646889" sldId="331"/>
            <ac:spMk id="4" creationId="{E6F3B657-98E3-4460-A93B-D1BD8079B67E}"/>
          </ac:spMkLst>
        </pc:spChg>
        <pc:picChg chg="add del mod">
          <ac:chgData name="Robin De Haes" userId="992c4164-ae7e-471a-bfaa-38bf4ec89469" providerId="ADAL" clId="{35988076-EC5D-46D8-BFD5-2E288BF76DE1}" dt="2020-11-25T11:38:52.506" v="240" actId="478"/>
          <ac:picMkLst>
            <pc:docMk/>
            <pc:sldMk cId="3762646889" sldId="331"/>
            <ac:picMk id="6" creationId="{ABCE7598-8497-484C-84DF-9EA9447C92E7}"/>
          </ac:picMkLst>
        </pc:picChg>
        <pc:picChg chg="add del mod">
          <ac:chgData name="Robin De Haes" userId="992c4164-ae7e-471a-bfaa-38bf4ec89469" providerId="ADAL" clId="{35988076-EC5D-46D8-BFD5-2E288BF76DE1}" dt="2020-11-25T11:39:03.640" v="244" actId="478"/>
          <ac:picMkLst>
            <pc:docMk/>
            <pc:sldMk cId="3762646889" sldId="331"/>
            <ac:picMk id="7" creationId="{0A53E5E2-4B25-4B3C-8DF3-088EFCC2ABBE}"/>
          </ac:picMkLst>
        </pc:picChg>
        <pc:picChg chg="add mod">
          <ac:chgData name="Robin De Haes" userId="992c4164-ae7e-471a-bfaa-38bf4ec89469" providerId="ADAL" clId="{35988076-EC5D-46D8-BFD5-2E288BF76DE1}" dt="2020-11-25T11:39:27.386" v="248" actId="1076"/>
          <ac:picMkLst>
            <pc:docMk/>
            <pc:sldMk cId="3762646889" sldId="331"/>
            <ac:picMk id="8" creationId="{0A871CD2-914E-4D8A-9FB9-A11650BBF32E}"/>
          </ac:picMkLst>
        </pc:picChg>
      </pc:sldChg>
      <pc:sldChg chg="addSp delSp modSp add del ord">
        <pc:chgData name="Robin De Haes" userId="992c4164-ae7e-471a-bfaa-38bf4ec89469" providerId="ADAL" clId="{35988076-EC5D-46D8-BFD5-2E288BF76DE1}" dt="2020-11-25T11:33:05.085" v="192" actId="2696"/>
        <pc:sldMkLst>
          <pc:docMk/>
          <pc:sldMk cId="3144578623" sldId="332"/>
        </pc:sldMkLst>
        <pc:picChg chg="add del mod">
          <ac:chgData name="Robin De Haes" userId="992c4164-ae7e-471a-bfaa-38bf4ec89469" providerId="ADAL" clId="{35988076-EC5D-46D8-BFD5-2E288BF76DE1}" dt="2020-11-25T11:14:14.861" v="84" actId="478"/>
          <ac:picMkLst>
            <pc:docMk/>
            <pc:sldMk cId="3144578623" sldId="332"/>
            <ac:picMk id="4" creationId="{0BBEDB93-B770-4F6A-8C81-FEE1E0EA5BB7}"/>
          </ac:picMkLst>
        </pc:picChg>
        <pc:picChg chg="add mod">
          <ac:chgData name="Robin De Haes" userId="992c4164-ae7e-471a-bfaa-38bf4ec89469" providerId="ADAL" clId="{35988076-EC5D-46D8-BFD5-2E288BF76DE1}" dt="2020-11-25T11:14:17.297" v="86" actId="1076"/>
          <ac:picMkLst>
            <pc:docMk/>
            <pc:sldMk cId="3144578623" sldId="332"/>
            <ac:picMk id="5" creationId="{27DB9AB8-841D-4C1E-9BBF-A50253402B55}"/>
          </ac:picMkLst>
        </pc:picChg>
      </pc:sldChg>
      <pc:sldChg chg="addSp delSp modSp add">
        <pc:chgData name="Robin De Haes" userId="992c4164-ae7e-471a-bfaa-38bf4ec89469" providerId="ADAL" clId="{35988076-EC5D-46D8-BFD5-2E288BF76DE1}" dt="2020-11-25T11:20:13.824" v="98" actId="1076"/>
        <pc:sldMkLst>
          <pc:docMk/>
          <pc:sldMk cId="1611457787" sldId="333"/>
        </pc:sldMkLst>
        <pc:spChg chg="mod">
          <ac:chgData name="Robin De Haes" userId="992c4164-ae7e-471a-bfaa-38bf4ec89469" providerId="ADAL" clId="{35988076-EC5D-46D8-BFD5-2E288BF76DE1}" dt="2020-11-25T11:15:01.873" v="93" actId="20577"/>
          <ac:spMkLst>
            <pc:docMk/>
            <pc:sldMk cId="1611457787" sldId="333"/>
            <ac:spMk id="4" creationId="{D29642EC-0DF2-4074-802F-9138E92E22B0}"/>
          </ac:spMkLst>
        </pc:spChg>
        <pc:picChg chg="add del">
          <ac:chgData name="Robin De Haes" userId="992c4164-ae7e-471a-bfaa-38bf4ec89469" providerId="ADAL" clId="{35988076-EC5D-46D8-BFD5-2E288BF76DE1}" dt="2020-11-25T11:20:09.958" v="95" actId="478"/>
          <ac:picMkLst>
            <pc:docMk/>
            <pc:sldMk cId="1611457787" sldId="333"/>
            <ac:picMk id="6" creationId="{6D21FAAF-B3CB-42E0-B8FD-5411D6EF8F34}"/>
          </ac:picMkLst>
        </pc:picChg>
        <pc:picChg chg="add mod">
          <ac:chgData name="Robin De Haes" userId="992c4164-ae7e-471a-bfaa-38bf4ec89469" providerId="ADAL" clId="{35988076-EC5D-46D8-BFD5-2E288BF76DE1}" dt="2020-11-25T11:20:13.824" v="98" actId="1076"/>
          <ac:picMkLst>
            <pc:docMk/>
            <pc:sldMk cId="1611457787" sldId="333"/>
            <ac:picMk id="7" creationId="{3B6B7663-1F99-4DCB-8DDF-145D6040F3A6}"/>
          </ac:picMkLst>
        </pc:picChg>
      </pc:sldChg>
      <pc:sldChg chg="addSp modSp add">
        <pc:chgData name="Robin De Haes" userId="992c4164-ae7e-471a-bfaa-38bf4ec89469" providerId="ADAL" clId="{35988076-EC5D-46D8-BFD5-2E288BF76DE1}" dt="2020-11-25T11:25:49.733" v="140" actId="1076"/>
        <pc:sldMkLst>
          <pc:docMk/>
          <pc:sldMk cId="1038123413" sldId="334"/>
        </pc:sldMkLst>
        <pc:spChg chg="mod">
          <ac:chgData name="Robin De Haes" userId="992c4164-ae7e-471a-bfaa-38bf4ec89469" providerId="ADAL" clId="{35988076-EC5D-46D8-BFD5-2E288BF76DE1}" dt="2020-11-25T11:25:44.472" v="137" actId="20577"/>
          <ac:spMkLst>
            <pc:docMk/>
            <pc:sldMk cId="1038123413" sldId="334"/>
            <ac:spMk id="4" creationId="{DF35CBA6-C077-4DEB-9B57-12DBC5F74BE5}"/>
          </ac:spMkLst>
        </pc:spChg>
        <pc:picChg chg="add mod">
          <ac:chgData name="Robin De Haes" userId="992c4164-ae7e-471a-bfaa-38bf4ec89469" providerId="ADAL" clId="{35988076-EC5D-46D8-BFD5-2E288BF76DE1}" dt="2020-11-25T11:25:49.733" v="140" actId="1076"/>
          <ac:picMkLst>
            <pc:docMk/>
            <pc:sldMk cId="1038123413" sldId="334"/>
            <ac:picMk id="6" creationId="{F8DF6A7E-EBE9-4A13-A0FD-E5D9DDC5258B}"/>
          </ac:picMkLst>
        </pc:picChg>
      </pc:sldChg>
      <pc:sldChg chg="addSp modSp add">
        <pc:chgData name="Robin De Haes" userId="992c4164-ae7e-471a-bfaa-38bf4ec89469" providerId="ADAL" clId="{35988076-EC5D-46D8-BFD5-2E288BF76DE1}" dt="2020-11-25T11:33:21.123" v="211" actId="20577"/>
        <pc:sldMkLst>
          <pc:docMk/>
          <pc:sldMk cId="2975754445" sldId="335"/>
        </pc:sldMkLst>
        <pc:spChg chg="mod">
          <ac:chgData name="Robin De Haes" userId="992c4164-ae7e-471a-bfaa-38bf4ec89469" providerId="ADAL" clId="{35988076-EC5D-46D8-BFD5-2E288BF76DE1}" dt="2020-11-25T11:33:21.123" v="211" actId="20577"/>
          <ac:spMkLst>
            <pc:docMk/>
            <pc:sldMk cId="2975754445" sldId="335"/>
            <ac:spMk id="4" creationId="{072DAF54-E538-4CCF-AF2C-1B3980970FCF}"/>
          </ac:spMkLst>
        </pc:spChg>
        <pc:picChg chg="add mod">
          <ac:chgData name="Robin De Haes" userId="992c4164-ae7e-471a-bfaa-38bf4ec89469" providerId="ADAL" clId="{35988076-EC5D-46D8-BFD5-2E288BF76DE1}" dt="2020-11-25T11:27:02.711" v="144" actId="1076"/>
          <ac:picMkLst>
            <pc:docMk/>
            <pc:sldMk cId="2975754445" sldId="335"/>
            <ac:picMk id="6" creationId="{539D9D31-D101-4893-9C8F-A2AD6A3F826A}"/>
          </ac:picMkLst>
        </pc:picChg>
      </pc:sldChg>
      <pc:sldChg chg="addSp modSp add">
        <pc:chgData name="Robin De Haes" userId="992c4164-ae7e-471a-bfaa-38bf4ec89469" providerId="ADAL" clId="{35988076-EC5D-46D8-BFD5-2E288BF76DE1}" dt="2020-11-25T11:33:31.101" v="221" actId="20577"/>
        <pc:sldMkLst>
          <pc:docMk/>
          <pc:sldMk cId="1610667491" sldId="336"/>
        </pc:sldMkLst>
        <pc:spChg chg="mod">
          <ac:chgData name="Robin De Haes" userId="992c4164-ae7e-471a-bfaa-38bf4ec89469" providerId="ADAL" clId="{35988076-EC5D-46D8-BFD5-2E288BF76DE1}" dt="2020-11-25T11:33:31.101" v="221" actId="20577"/>
          <ac:spMkLst>
            <pc:docMk/>
            <pc:sldMk cId="1610667491" sldId="336"/>
            <ac:spMk id="4" creationId="{EB39A23F-ECBB-492E-8E36-F4E8B1307525}"/>
          </ac:spMkLst>
        </pc:spChg>
        <pc:picChg chg="add mod">
          <ac:chgData name="Robin De Haes" userId="992c4164-ae7e-471a-bfaa-38bf4ec89469" providerId="ADAL" clId="{35988076-EC5D-46D8-BFD5-2E288BF76DE1}" dt="2020-11-25T11:33:29.165" v="214" actId="1076"/>
          <ac:picMkLst>
            <pc:docMk/>
            <pc:sldMk cId="1610667491" sldId="336"/>
            <ac:picMk id="6" creationId="{33B9AFEB-6407-4112-8EDA-F73B64FC32A0}"/>
          </ac:picMkLst>
        </pc:picChg>
      </pc:sldChg>
      <pc:sldChg chg="addSp modSp add ord">
        <pc:chgData name="Robin De Haes" userId="992c4164-ae7e-471a-bfaa-38bf4ec89469" providerId="ADAL" clId="{35988076-EC5D-46D8-BFD5-2E288BF76DE1}" dt="2020-11-25T11:28:52.963" v="191" actId="20577"/>
        <pc:sldMkLst>
          <pc:docMk/>
          <pc:sldMk cId="777273998" sldId="337"/>
        </pc:sldMkLst>
        <pc:spChg chg="mod">
          <ac:chgData name="Robin De Haes" userId="992c4164-ae7e-471a-bfaa-38bf4ec89469" providerId="ADAL" clId="{35988076-EC5D-46D8-BFD5-2E288BF76DE1}" dt="2020-11-25T11:28:52.963" v="191" actId="20577"/>
          <ac:spMkLst>
            <pc:docMk/>
            <pc:sldMk cId="777273998" sldId="337"/>
            <ac:spMk id="4" creationId="{C48A360B-3745-4A8C-9ADE-FB084D9BFE9C}"/>
          </ac:spMkLst>
        </pc:spChg>
        <pc:picChg chg="add mod">
          <ac:chgData name="Robin De Haes" userId="992c4164-ae7e-471a-bfaa-38bf4ec89469" providerId="ADAL" clId="{35988076-EC5D-46D8-BFD5-2E288BF76DE1}" dt="2020-11-25T11:28:48.171" v="172" actId="1076"/>
          <ac:picMkLst>
            <pc:docMk/>
            <pc:sldMk cId="777273998" sldId="337"/>
            <ac:picMk id="6" creationId="{F82D5465-52F7-434F-80B7-C58290608DEC}"/>
          </ac:picMkLst>
        </pc:picChg>
      </pc:sldChg>
      <pc:sldChg chg="addSp modSp add">
        <pc:chgData name="Robin De Haes" userId="992c4164-ae7e-471a-bfaa-38bf4ec89469" providerId="ADAL" clId="{35988076-EC5D-46D8-BFD5-2E288BF76DE1}" dt="2020-11-25T11:35:17.003" v="239" actId="20577"/>
        <pc:sldMkLst>
          <pc:docMk/>
          <pc:sldMk cId="1975210331" sldId="338"/>
        </pc:sldMkLst>
        <pc:spChg chg="mod">
          <ac:chgData name="Robin De Haes" userId="992c4164-ae7e-471a-bfaa-38bf4ec89469" providerId="ADAL" clId="{35988076-EC5D-46D8-BFD5-2E288BF76DE1}" dt="2020-11-25T11:35:17.003" v="239" actId="20577"/>
          <ac:spMkLst>
            <pc:docMk/>
            <pc:sldMk cId="1975210331" sldId="338"/>
            <ac:spMk id="4" creationId="{08E6AFE8-E82B-4904-B452-A085640E3DC8}"/>
          </ac:spMkLst>
        </pc:spChg>
        <pc:picChg chg="add">
          <ac:chgData name="Robin De Haes" userId="992c4164-ae7e-471a-bfaa-38bf4ec89469" providerId="ADAL" clId="{35988076-EC5D-46D8-BFD5-2E288BF76DE1}" dt="2020-11-25T11:35:10.954" v="223"/>
          <ac:picMkLst>
            <pc:docMk/>
            <pc:sldMk cId="1975210331" sldId="338"/>
            <ac:picMk id="6" creationId="{363CD96E-E2AB-4756-832F-9D64B600C8B7}"/>
          </ac:picMkLst>
        </pc:picChg>
      </pc:sldChg>
    </pc:docChg>
  </pc:docChgLst>
  <pc:docChgLst>
    <pc:chgData name="Lin de Huybrecht" userId="S::lin.de.huybrecht@vub.be::fe1b24e0-1b88-4132-8bef-60b229b7e199" providerId="AD" clId="Web-{AEA8B01B-2670-4649-970D-A0174A9B3653}"/>
    <pc:docChg chg="modSld">
      <pc:chgData name="Lin de Huybrecht" userId="S::lin.de.huybrecht@vub.be::fe1b24e0-1b88-4132-8bef-60b229b7e199" providerId="AD" clId="Web-{AEA8B01B-2670-4649-970D-A0174A9B3653}" dt="2020-11-25T10:04:19.156" v="123" actId="14100"/>
      <pc:docMkLst>
        <pc:docMk/>
      </pc:docMkLst>
      <pc:sldChg chg="modSp">
        <pc:chgData name="Lin de Huybrecht" userId="S::lin.de.huybrecht@vub.be::fe1b24e0-1b88-4132-8bef-60b229b7e199" providerId="AD" clId="Web-{AEA8B01B-2670-4649-970D-A0174A9B3653}" dt="2020-11-25T10:04:19.156" v="123" actId="14100"/>
        <pc:sldMkLst>
          <pc:docMk/>
          <pc:sldMk cId="1558431593" sldId="320"/>
        </pc:sldMkLst>
        <pc:spChg chg="mod">
          <ac:chgData name="Lin de Huybrecht" userId="S::lin.de.huybrecht@vub.be::fe1b24e0-1b88-4132-8bef-60b229b7e199" providerId="AD" clId="Web-{AEA8B01B-2670-4649-970D-A0174A9B3653}" dt="2020-11-25T10:03:32.437" v="74" actId="20577"/>
          <ac:spMkLst>
            <pc:docMk/>
            <pc:sldMk cId="1558431593" sldId="320"/>
            <ac:spMk id="2" creationId="{E175984D-AC74-BA46-9E97-C0B5B512FCBC}"/>
          </ac:spMkLst>
        </pc:spChg>
        <pc:spChg chg="mod">
          <ac:chgData name="Lin de Huybrecht" userId="S::lin.de.huybrecht@vub.be::fe1b24e0-1b88-4132-8bef-60b229b7e199" providerId="AD" clId="Web-{AEA8B01B-2670-4649-970D-A0174A9B3653}" dt="2020-11-25T10:04:19.156" v="123" actId="14100"/>
          <ac:spMkLst>
            <pc:docMk/>
            <pc:sldMk cId="1558431593" sldId="320"/>
            <ac:spMk id="3" creationId="{211AD4B9-A5C0-624D-8204-811653F1A881}"/>
          </ac:spMkLst>
        </pc:spChg>
        <pc:spChg chg="mod">
          <ac:chgData name="Lin de Huybrecht" userId="S::lin.de.huybrecht@vub.be::fe1b24e0-1b88-4132-8bef-60b229b7e199" providerId="AD" clId="Web-{AEA8B01B-2670-4649-970D-A0174A9B3653}" dt="2020-11-25T10:03:19.499" v="29" actId="20577"/>
          <ac:spMkLst>
            <pc:docMk/>
            <pc:sldMk cId="1558431593" sldId="320"/>
            <ac:spMk id="4" creationId="{8744F949-9B98-024F-BEEA-C9BA9B01F81E}"/>
          </ac:spMkLst>
        </pc:spChg>
      </pc:sldChg>
    </pc:docChg>
  </pc:docChgLst>
  <pc:docChgLst>
    <pc:chgData name="Cindy Suzy Wauters" userId="208ca58f-5490-425b-81ac-3c235756827a" providerId="ADAL" clId="{1B346FA0-1F62-4806-8AA1-7895906BE454}"/>
    <pc:docChg chg="undo custSel addSld modSld">
      <pc:chgData name="Cindy Suzy Wauters" userId="208ca58f-5490-425b-81ac-3c235756827a" providerId="ADAL" clId="{1B346FA0-1F62-4806-8AA1-7895906BE454}" dt="2020-11-25T13:10:28.010" v="246" actId="1076"/>
      <pc:docMkLst>
        <pc:docMk/>
      </pc:docMkLst>
      <pc:sldChg chg="addSp modSp new mod modClrScheme chgLayout">
        <pc:chgData name="Cindy Suzy Wauters" userId="208ca58f-5490-425b-81ac-3c235756827a" providerId="ADAL" clId="{1B346FA0-1F62-4806-8AA1-7895906BE454}" dt="2020-11-25T13:10:28.010" v="246" actId="1076"/>
        <pc:sldMkLst>
          <pc:docMk/>
          <pc:sldMk cId="667049700" sldId="339"/>
        </pc:sldMkLst>
        <pc:spChg chg="mod ord">
          <ac:chgData name="Cindy Suzy Wauters" userId="208ca58f-5490-425b-81ac-3c235756827a" providerId="ADAL" clId="{1B346FA0-1F62-4806-8AA1-7895906BE454}" dt="2020-11-25T12:58:17.170" v="36" actId="700"/>
          <ac:spMkLst>
            <pc:docMk/>
            <pc:sldMk cId="667049700" sldId="339"/>
            <ac:spMk id="2" creationId="{EDE5345E-BEF6-4DDC-A45E-3706EE26DD83}"/>
          </ac:spMkLst>
        </pc:spChg>
        <pc:spChg chg="mod ord">
          <ac:chgData name="Cindy Suzy Wauters" userId="208ca58f-5490-425b-81ac-3c235756827a" providerId="ADAL" clId="{1B346FA0-1F62-4806-8AA1-7895906BE454}" dt="2020-11-25T12:58:17.170" v="36" actId="700"/>
          <ac:spMkLst>
            <pc:docMk/>
            <pc:sldMk cId="667049700" sldId="339"/>
            <ac:spMk id="3" creationId="{4BC6A977-B774-4086-8EE3-5FC37F914425}"/>
          </ac:spMkLst>
        </pc:spChg>
        <pc:spChg chg="mod ord">
          <ac:chgData name="Cindy Suzy Wauters" userId="208ca58f-5490-425b-81ac-3c235756827a" providerId="ADAL" clId="{1B346FA0-1F62-4806-8AA1-7895906BE454}" dt="2020-11-25T12:58:17.170" v="36" actId="700"/>
          <ac:spMkLst>
            <pc:docMk/>
            <pc:sldMk cId="667049700" sldId="339"/>
            <ac:spMk id="4" creationId="{B9D9152D-BB50-491B-9005-0CD1DDEE5C21}"/>
          </ac:spMkLst>
        </pc:spChg>
        <pc:spChg chg="mod ord">
          <ac:chgData name="Cindy Suzy Wauters" userId="208ca58f-5490-425b-81ac-3c235756827a" providerId="ADAL" clId="{1B346FA0-1F62-4806-8AA1-7895906BE454}" dt="2020-11-25T13:06:49.528" v="191" actId="20577"/>
          <ac:spMkLst>
            <pc:docMk/>
            <pc:sldMk cId="667049700" sldId="339"/>
            <ac:spMk id="5" creationId="{0159191F-8BDC-4B9C-AD7A-AE86AD77B52B}"/>
          </ac:spMkLst>
        </pc:spChg>
        <pc:spChg chg="add mod ord">
          <ac:chgData name="Cindy Suzy Wauters" userId="208ca58f-5490-425b-81ac-3c235756827a" providerId="ADAL" clId="{1B346FA0-1F62-4806-8AA1-7895906BE454}" dt="2020-11-25T13:10:28.010" v="246" actId="1076"/>
          <ac:spMkLst>
            <pc:docMk/>
            <pc:sldMk cId="667049700" sldId="339"/>
            <ac:spMk id="6" creationId="{D09C820F-73B1-416D-84A9-66C0F4F41650}"/>
          </ac:spMkLst>
        </pc:spChg>
        <pc:spChg chg="add mod">
          <ac:chgData name="Cindy Suzy Wauters" userId="208ca58f-5490-425b-81ac-3c235756827a" providerId="ADAL" clId="{1B346FA0-1F62-4806-8AA1-7895906BE454}" dt="2020-11-25T13:00:27.628" v="71" actId="6549"/>
          <ac:spMkLst>
            <pc:docMk/>
            <pc:sldMk cId="667049700" sldId="339"/>
            <ac:spMk id="7" creationId="{37F278BE-552E-40BC-A65A-B42E98B8887A}"/>
          </ac:spMkLst>
        </pc:spChg>
      </pc:sldChg>
      <pc:sldChg chg="modSp add mod">
        <pc:chgData name="Cindy Suzy Wauters" userId="208ca58f-5490-425b-81ac-3c235756827a" providerId="ADAL" clId="{1B346FA0-1F62-4806-8AA1-7895906BE454}" dt="2020-11-25T13:10:24.705" v="245" actId="1076"/>
        <pc:sldMkLst>
          <pc:docMk/>
          <pc:sldMk cId="112628677" sldId="340"/>
        </pc:sldMkLst>
        <pc:spChg chg="mod">
          <ac:chgData name="Cindy Suzy Wauters" userId="208ca58f-5490-425b-81ac-3c235756827a" providerId="ADAL" clId="{1B346FA0-1F62-4806-8AA1-7895906BE454}" dt="2020-11-25T13:06:46.651" v="189" actId="20577"/>
          <ac:spMkLst>
            <pc:docMk/>
            <pc:sldMk cId="112628677" sldId="340"/>
            <ac:spMk id="5" creationId="{0159191F-8BDC-4B9C-AD7A-AE86AD77B52B}"/>
          </ac:spMkLst>
        </pc:spChg>
        <pc:spChg chg="mod">
          <ac:chgData name="Cindy Suzy Wauters" userId="208ca58f-5490-425b-81ac-3c235756827a" providerId="ADAL" clId="{1B346FA0-1F62-4806-8AA1-7895906BE454}" dt="2020-11-25T13:10:24.705" v="245" actId="1076"/>
          <ac:spMkLst>
            <pc:docMk/>
            <pc:sldMk cId="112628677" sldId="340"/>
            <ac:spMk id="6" creationId="{D09C820F-73B1-416D-84A9-66C0F4F41650}"/>
          </ac:spMkLst>
        </pc:spChg>
      </pc:sldChg>
      <pc:sldChg chg="modSp add mod">
        <pc:chgData name="Cindy Suzy Wauters" userId="208ca58f-5490-425b-81ac-3c235756827a" providerId="ADAL" clId="{1B346FA0-1F62-4806-8AA1-7895906BE454}" dt="2020-11-25T13:06:43.811" v="188" actId="20577"/>
        <pc:sldMkLst>
          <pc:docMk/>
          <pc:sldMk cId="2599501170" sldId="341"/>
        </pc:sldMkLst>
        <pc:spChg chg="mod">
          <ac:chgData name="Cindy Suzy Wauters" userId="208ca58f-5490-425b-81ac-3c235756827a" providerId="ADAL" clId="{1B346FA0-1F62-4806-8AA1-7895906BE454}" dt="2020-11-25T13:06:43.811" v="188" actId="20577"/>
          <ac:spMkLst>
            <pc:docMk/>
            <pc:sldMk cId="2599501170" sldId="341"/>
            <ac:spMk id="5" creationId="{0159191F-8BDC-4B9C-AD7A-AE86AD77B52B}"/>
          </ac:spMkLst>
        </pc:spChg>
        <pc:spChg chg="mod">
          <ac:chgData name="Cindy Suzy Wauters" userId="208ca58f-5490-425b-81ac-3c235756827a" providerId="ADAL" clId="{1B346FA0-1F62-4806-8AA1-7895906BE454}" dt="2020-11-25T13:06:17.481" v="177" actId="1076"/>
          <ac:spMkLst>
            <pc:docMk/>
            <pc:sldMk cId="2599501170" sldId="341"/>
            <ac:spMk id="6" creationId="{D09C820F-73B1-416D-84A9-66C0F4F41650}"/>
          </ac:spMkLst>
        </pc:spChg>
      </pc:sldChg>
      <pc:sldChg chg="modSp add mod">
        <pc:chgData name="Cindy Suzy Wauters" userId="208ca58f-5490-425b-81ac-3c235756827a" providerId="ADAL" clId="{1B346FA0-1F62-4806-8AA1-7895906BE454}" dt="2020-11-25T13:09:04.346" v="243" actId="255"/>
        <pc:sldMkLst>
          <pc:docMk/>
          <pc:sldMk cId="1346279189" sldId="342"/>
        </pc:sldMkLst>
        <pc:spChg chg="mod">
          <ac:chgData name="Cindy Suzy Wauters" userId="208ca58f-5490-425b-81ac-3c235756827a" providerId="ADAL" clId="{1B346FA0-1F62-4806-8AA1-7895906BE454}" dt="2020-11-25T13:06:56.715" v="200" actId="20577"/>
          <ac:spMkLst>
            <pc:docMk/>
            <pc:sldMk cId="1346279189" sldId="342"/>
            <ac:spMk id="5" creationId="{0159191F-8BDC-4B9C-AD7A-AE86AD77B52B}"/>
          </ac:spMkLst>
        </pc:spChg>
        <pc:spChg chg="mod">
          <ac:chgData name="Cindy Suzy Wauters" userId="208ca58f-5490-425b-81ac-3c235756827a" providerId="ADAL" clId="{1B346FA0-1F62-4806-8AA1-7895906BE454}" dt="2020-11-25T13:09:04.346" v="243" actId="255"/>
          <ac:spMkLst>
            <pc:docMk/>
            <pc:sldMk cId="1346279189" sldId="342"/>
            <ac:spMk id="6" creationId="{D09C820F-73B1-416D-84A9-66C0F4F41650}"/>
          </ac:spMkLst>
        </pc:spChg>
      </pc:sldChg>
    </pc:docChg>
  </pc:docChgLst>
  <pc:docChgLst>
    <pc:chgData name="Lin de Huybrecht" userId="fe1b24e0-1b88-4132-8bef-60b229b7e199" providerId="ADAL" clId="{86A32612-33B0-494A-B1E5-72AF5BD4E187}"/>
    <pc:docChg chg="undo custSel mod addSld delSld modSld sldOrd">
      <pc:chgData name="Lin de Huybrecht" userId="fe1b24e0-1b88-4132-8bef-60b229b7e199" providerId="ADAL" clId="{86A32612-33B0-494A-B1E5-72AF5BD4E187}" dt="2020-11-25T20:23:55.589" v="266" actId="20577"/>
      <pc:docMkLst>
        <pc:docMk/>
      </pc:docMkLst>
      <pc:sldChg chg="addSp modSp add del mod modClrScheme chgLayout">
        <pc:chgData name="Lin de Huybrecht" userId="fe1b24e0-1b88-4132-8bef-60b229b7e199" providerId="ADAL" clId="{86A32612-33B0-494A-B1E5-72AF5BD4E187}" dt="2020-11-25T10:34:19.731" v="209" actId="14100"/>
        <pc:sldMkLst>
          <pc:docMk/>
          <pc:sldMk cId="1921419818" sldId="299"/>
        </pc:sldMkLst>
        <pc:spChg chg="mod">
          <ac:chgData name="Lin de Huybrecht" userId="fe1b24e0-1b88-4132-8bef-60b229b7e199" providerId="ADAL" clId="{86A32612-33B0-494A-B1E5-72AF5BD4E187}" dt="2020-11-25T10:32:53.693" v="201" actId="26606"/>
          <ac:spMkLst>
            <pc:docMk/>
            <pc:sldMk cId="1921419818" sldId="299"/>
            <ac:spMk id="3" creationId="{00000000-0000-0000-0000-000000000000}"/>
          </ac:spMkLst>
        </pc:spChg>
        <pc:spChg chg="mod">
          <ac:chgData name="Lin de Huybrecht" userId="fe1b24e0-1b88-4132-8bef-60b229b7e199" providerId="ADAL" clId="{86A32612-33B0-494A-B1E5-72AF5BD4E187}" dt="2020-11-25T10:32:53.693" v="201" actId="26606"/>
          <ac:spMkLst>
            <pc:docMk/>
            <pc:sldMk cId="1921419818" sldId="299"/>
            <ac:spMk id="4" creationId="{00000000-0000-0000-0000-000000000000}"/>
          </ac:spMkLst>
        </pc:spChg>
        <pc:spChg chg="mod ord">
          <ac:chgData name="Lin de Huybrecht" userId="fe1b24e0-1b88-4132-8bef-60b229b7e199" providerId="ADAL" clId="{86A32612-33B0-494A-B1E5-72AF5BD4E187}" dt="2020-11-25T10:32:53.693" v="201" actId="26606"/>
          <ac:spMkLst>
            <pc:docMk/>
            <pc:sldMk cId="1921419818" sldId="299"/>
            <ac:spMk id="19" creationId="{00000000-0000-0000-0000-000000000000}"/>
          </ac:spMkLst>
        </pc:spChg>
        <pc:spChg chg="mod ord">
          <ac:chgData name="Lin de Huybrecht" userId="fe1b24e0-1b88-4132-8bef-60b229b7e199" providerId="ADAL" clId="{86A32612-33B0-494A-B1E5-72AF5BD4E187}" dt="2020-11-25T10:34:19.731" v="209" actId="14100"/>
          <ac:spMkLst>
            <pc:docMk/>
            <pc:sldMk cId="1921419818" sldId="299"/>
            <ac:spMk id="20" creationId="{00000000-0000-0000-0000-000000000000}"/>
          </ac:spMkLst>
        </pc:spChg>
        <pc:spChg chg="mod">
          <ac:chgData name="Lin de Huybrecht" userId="fe1b24e0-1b88-4132-8bef-60b229b7e199" providerId="ADAL" clId="{86A32612-33B0-494A-B1E5-72AF5BD4E187}" dt="2020-11-25T10:34:04.846" v="208" actId="166"/>
          <ac:spMkLst>
            <pc:docMk/>
            <pc:sldMk cId="1921419818" sldId="299"/>
            <ac:spMk id="21" creationId="{00000000-0000-0000-0000-000000000000}"/>
          </ac:spMkLst>
        </pc:spChg>
        <pc:picChg chg="add mod">
          <ac:chgData name="Lin de Huybrecht" userId="fe1b24e0-1b88-4132-8bef-60b229b7e199" providerId="ADAL" clId="{86A32612-33B0-494A-B1E5-72AF5BD4E187}" dt="2020-11-25T10:33:16.914" v="205" actId="1076"/>
          <ac:picMkLst>
            <pc:docMk/>
            <pc:sldMk cId="1921419818" sldId="299"/>
            <ac:picMk id="5" creationId="{95D2009A-BC40-2A40-830B-C2B86EECC93E}"/>
          </ac:picMkLst>
        </pc:picChg>
      </pc:sldChg>
      <pc:sldChg chg="modSp mod">
        <pc:chgData name="Lin de Huybrecht" userId="fe1b24e0-1b88-4132-8bef-60b229b7e199" providerId="ADAL" clId="{86A32612-33B0-494A-B1E5-72AF5BD4E187}" dt="2020-11-25T16:49:28.221" v="220" actId="20577"/>
        <pc:sldMkLst>
          <pc:docMk/>
          <pc:sldMk cId="1558431593" sldId="320"/>
        </pc:sldMkLst>
        <pc:spChg chg="mod">
          <ac:chgData name="Lin de Huybrecht" userId="fe1b24e0-1b88-4132-8bef-60b229b7e199" providerId="ADAL" clId="{86A32612-33B0-494A-B1E5-72AF5BD4E187}" dt="2020-11-25T16:49:28.221" v="220" actId="20577"/>
          <ac:spMkLst>
            <pc:docMk/>
            <pc:sldMk cId="1558431593" sldId="320"/>
            <ac:spMk id="2" creationId="{E175984D-AC74-BA46-9E97-C0B5B512FCBC}"/>
          </ac:spMkLst>
        </pc:spChg>
        <pc:spChg chg="mod">
          <ac:chgData name="Lin de Huybrecht" userId="fe1b24e0-1b88-4132-8bef-60b229b7e199" providerId="ADAL" clId="{86A32612-33B0-494A-B1E5-72AF5BD4E187}" dt="2020-11-25T10:06:51.436" v="6"/>
          <ac:spMkLst>
            <pc:docMk/>
            <pc:sldMk cId="1558431593" sldId="320"/>
            <ac:spMk id="3" creationId="{211AD4B9-A5C0-624D-8204-811653F1A881}"/>
          </ac:spMkLst>
        </pc:spChg>
      </pc:sldChg>
      <pc:sldChg chg="modSp add del mod ord">
        <pc:chgData name="Lin de Huybrecht" userId="fe1b24e0-1b88-4132-8bef-60b229b7e199" providerId="ADAL" clId="{86A32612-33B0-494A-B1E5-72AF5BD4E187}" dt="2020-11-25T10:26:23.610" v="139" actId="2696"/>
        <pc:sldMkLst>
          <pc:docMk/>
          <pc:sldMk cId="2823874227" sldId="321"/>
        </pc:sldMkLst>
        <pc:spChg chg="mod">
          <ac:chgData name="Lin de Huybrecht" userId="fe1b24e0-1b88-4132-8bef-60b229b7e199" providerId="ADAL" clId="{86A32612-33B0-494A-B1E5-72AF5BD4E187}" dt="2020-11-25T10:26:04.580" v="136" actId="20577"/>
          <ac:spMkLst>
            <pc:docMk/>
            <pc:sldMk cId="2823874227" sldId="321"/>
            <ac:spMk id="19" creationId="{00000000-0000-0000-0000-000000000000}"/>
          </ac:spMkLst>
        </pc:spChg>
        <pc:spChg chg="mod">
          <ac:chgData name="Lin de Huybrecht" userId="fe1b24e0-1b88-4132-8bef-60b229b7e199" providerId="ADAL" clId="{86A32612-33B0-494A-B1E5-72AF5BD4E187}" dt="2020-11-25T10:26:19.920" v="138" actId="20577"/>
          <ac:spMkLst>
            <pc:docMk/>
            <pc:sldMk cId="2823874227" sldId="321"/>
            <ac:spMk id="20" creationId="{00000000-0000-0000-0000-000000000000}"/>
          </ac:spMkLst>
        </pc:spChg>
      </pc:sldChg>
      <pc:sldChg chg="modSp mod">
        <pc:chgData name="Lin de Huybrecht" userId="fe1b24e0-1b88-4132-8bef-60b229b7e199" providerId="ADAL" clId="{86A32612-33B0-494A-B1E5-72AF5BD4E187}" dt="2020-11-25T20:23:29.927" v="264" actId="20577"/>
        <pc:sldMkLst>
          <pc:docMk/>
          <pc:sldMk cId="112628677" sldId="340"/>
        </pc:sldMkLst>
        <pc:spChg chg="mod">
          <ac:chgData name="Lin de Huybrecht" userId="fe1b24e0-1b88-4132-8bef-60b229b7e199" providerId="ADAL" clId="{86A32612-33B0-494A-B1E5-72AF5BD4E187}" dt="2020-11-25T20:23:29.927" v="264" actId="20577"/>
          <ac:spMkLst>
            <pc:docMk/>
            <pc:sldMk cId="112628677" sldId="340"/>
            <ac:spMk id="6" creationId="{D09C820F-73B1-416D-84A9-66C0F4F41650}"/>
          </ac:spMkLst>
        </pc:spChg>
      </pc:sldChg>
      <pc:sldChg chg="modSp mod">
        <pc:chgData name="Lin de Huybrecht" userId="fe1b24e0-1b88-4132-8bef-60b229b7e199" providerId="ADAL" clId="{86A32612-33B0-494A-B1E5-72AF5BD4E187}" dt="2020-11-25T20:23:55.589" v="266" actId="20577"/>
        <pc:sldMkLst>
          <pc:docMk/>
          <pc:sldMk cId="2599501170" sldId="341"/>
        </pc:sldMkLst>
        <pc:spChg chg="mod">
          <ac:chgData name="Lin de Huybrecht" userId="fe1b24e0-1b88-4132-8bef-60b229b7e199" providerId="ADAL" clId="{86A32612-33B0-494A-B1E5-72AF5BD4E187}" dt="2020-11-25T20:23:55.589" v="266" actId="20577"/>
          <ac:spMkLst>
            <pc:docMk/>
            <pc:sldMk cId="2599501170" sldId="341"/>
            <ac:spMk id="6" creationId="{D09C820F-73B1-416D-84A9-66C0F4F41650}"/>
          </ac:spMkLst>
        </pc:spChg>
      </pc:sldChg>
      <pc:sldChg chg="modSp new mod">
        <pc:chgData name="Lin de Huybrecht" userId="fe1b24e0-1b88-4132-8bef-60b229b7e199" providerId="ADAL" clId="{86A32612-33B0-494A-B1E5-72AF5BD4E187}" dt="2020-11-25T16:44:40.543" v="219" actId="20577"/>
        <pc:sldMkLst>
          <pc:docMk/>
          <pc:sldMk cId="1141966446" sldId="349"/>
        </pc:sldMkLst>
        <pc:spChg chg="mod">
          <ac:chgData name="Lin de Huybrecht" userId="fe1b24e0-1b88-4132-8bef-60b229b7e199" providerId="ADAL" clId="{86A32612-33B0-494A-B1E5-72AF5BD4E187}" dt="2020-11-25T16:44:40.543" v="219" actId="20577"/>
          <ac:spMkLst>
            <pc:docMk/>
            <pc:sldMk cId="1141966446" sldId="349"/>
            <ac:spMk id="2" creationId="{BECE3790-24F3-CE4C-8403-B7F602ABEBB2}"/>
          </ac:spMkLst>
        </pc:spChg>
      </pc:sldChg>
    </pc:docChg>
  </pc:docChgLst>
  <pc:docChgLst>
    <pc:chgData name="Erinn Francis Van der Sande" userId="24634865-15cf-471d-a585-d67db536b1ec" providerId="ADAL" clId="{7BC397DE-9462-4DD9-94EF-CDFE112CC620}"/>
    <pc:docChg chg="undo custSel mod addSld delSld modSld sldOrd">
      <pc:chgData name="Erinn Francis Van der Sande" userId="24634865-15cf-471d-a585-d67db536b1ec" providerId="ADAL" clId="{7BC397DE-9462-4DD9-94EF-CDFE112CC620}" dt="2020-11-25T20:00:10.933" v="19"/>
      <pc:docMkLst>
        <pc:docMk/>
      </pc:docMkLst>
      <pc:sldChg chg="modSp mod ord">
        <pc:chgData name="Erinn Francis Van der Sande" userId="24634865-15cf-471d-a585-d67db536b1ec" providerId="ADAL" clId="{7BC397DE-9462-4DD9-94EF-CDFE112CC620}" dt="2020-11-25T16:39:07.076" v="11" actId="1076"/>
        <pc:sldMkLst>
          <pc:docMk/>
          <pc:sldMk cId="1921419818" sldId="299"/>
        </pc:sldMkLst>
        <pc:spChg chg="mod">
          <ac:chgData name="Erinn Francis Van der Sande" userId="24634865-15cf-471d-a585-d67db536b1ec" providerId="ADAL" clId="{7BC397DE-9462-4DD9-94EF-CDFE112CC620}" dt="2020-11-25T16:34:07.795" v="2"/>
          <ac:spMkLst>
            <pc:docMk/>
            <pc:sldMk cId="1921419818" sldId="299"/>
            <ac:spMk id="3" creationId="{00000000-0000-0000-0000-000000000000}"/>
          </ac:spMkLst>
        </pc:spChg>
        <pc:spChg chg="mod">
          <ac:chgData name="Erinn Francis Van der Sande" userId="24634865-15cf-471d-a585-d67db536b1ec" providerId="ADAL" clId="{7BC397DE-9462-4DD9-94EF-CDFE112CC620}" dt="2020-11-25T16:34:07.795" v="2"/>
          <ac:spMkLst>
            <pc:docMk/>
            <pc:sldMk cId="1921419818" sldId="299"/>
            <ac:spMk id="4" creationId="{00000000-0000-0000-0000-000000000000}"/>
          </ac:spMkLst>
        </pc:spChg>
        <pc:spChg chg="mod">
          <ac:chgData name="Erinn Francis Van der Sande" userId="24634865-15cf-471d-a585-d67db536b1ec" providerId="ADAL" clId="{7BC397DE-9462-4DD9-94EF-CDFE112CC620}" dt="2020-11-25T16:34:07.795" v="2"/>
          <ac:spMkLst>
            <pc:docMk/>
            <pc:sldMk cId="1921419818" sldId="299"/>
            <ac:spMk id="19" creationId="{00000000-0000-0000-0000-000000000000}"/>
          </ac:spMkLst>
        </pc:spChg>
        <pc:spChg chg="mod">
          <ac:chgData name="Erinn Francis Van der Sande" userId="24634865-15cf-471d-a585-d67db536b1ec" providerId="ADAL" clId="{7BC397DE-9462-4DD9-94EF-CDFE112CC620}" dt="2020-11-25T16:34:07.795" v="2"/>
          <ac:spMkLst>
            <pc:docMk/>
            <pc:sldMk cId="1921419818" sldId="299"/>
            <ac:spMk id="21" creationId="{00000000-0000-0000-0000-000000000000}"/>
          </ac:spMkLst>
        </pc:spChg>
        <pc:picChg chg="mod">
          <ac:chgData name="Erinn Francis Van der Sande" userId="24634865-15cf-471d-a585-d67db536b1ec" providerId="ADAL" clId="{7BC397DE-9462-4DD9-94EF-CDFE112CC620}" dt="2020-11-25T16:39:07.076" v="11" actId="1076"/>
          <ac:picMkLst>
            <pc:docMk/>
            <pc:sldMk cId="1921419818" sldId="299"/>
            <ac:picMk id="5" creationId="{95D2009A-BC40-2A40-830B-C2B86EECC93E}"/>
          </ac:picMkLst>
        </pc:picChg>
      </pc:sldChg>
      <pc:sldChg chg="addSp delSp modSp mod modMedia modClrScheme delAnim chgLayout">
        <pc:chgData name="Erinn Francis Van der Sande" userId="24634865-15cf-471d-a585-d67db536b1ec" providerId="ADAL" clId="{7BC397DE-9462-4DD9-94EF-CDFE112CC620}" dt="2020-11-25T16:34:41.618" v="10" actId="26606"/>
        <pc:sldMkLst>
          <pc:docMk/>
          <pc:sldMk cId="1558431593" sldId="320"/>
        </pc:sldMkLst>
        <pc:spChg chg="mod ord">
          <ac:chgData name="Erinn Francis Van der Sande" userId="24634865-15cf-471d-a585-d67db536b1ec" providerId="ADAL" clId="{7BC397DE-9462-4DD9-94EF-CDFE112CC620}" dt="2020-11-25T16:34:41.618" v="10" actId="26606"/>
          <ac:spMkLst>
            <pc:docMk/>
            <pc:sldMk cId="1558431593" sldId="320"/>
            <ac:spMk id="2" creationId="{E175984D-AC74-BA46-9E97-C0B5B512FCBC}"/>
          </ac:spMkLst>
        </pc:spChg>
        <pc:spChg chg="mod">
          <ac:chgData name="Erinn Francis Van der Sande" userId="24634865-15cf-471d-a585-d67db536b1ec" providerId="ADAL" clId="{7BC397DE-9462-4DD9-94EF-CDFE112CC620}" dt="2020-11-25T16:34:41.618" v="10" actId="26606"/>
          <ac:spMkLst>
            <pc:docMk/>
            <pc:sldMk cId="1558431593" sldId="320"/>
            <ac:spMk id="3" creationId="{211AD4B9-A5C0-624D-8204-811653F1A881}"/>
          </ac:spMkLst>
        </pc:spChg>
        <pc:spChg chg="mod">
          <ac:chgData name="Erinn Francis Van der Sande" userId="24634865-15cf-471d-a585-d67db536b1ec" providerId="ADAL" clId="{7BC397DE-9462-4DD9-94EF-CDFE112CC620}" dt="2020-11-25T16:34:41.618" v="10" actId="26606"/>
          <ac:spMkLst>
            <pc:docMk/>
            <pc:sldMk cId="1558431593" sldId="320"/>
            <ac:spMk id="4" creationId="{8744F949-9B98-024F-BEEA-C9BA9B01F81E}"/>
          </ac:spMkLst>
        </pc:spChg>
        <pc:spChg chg="add del mod">
          <ac:chgData name="Erinn Francis Van der Sande" userId="24634865-15cf-471d-a585-d67db536b1ec" providerId="ADAL" clId="{7BC397DE-9462-4DD9-94EF-CDFE112CC620}" dt="2020-11-25T16:34:36.409" v="8" actId="26606"/>
          <ac:spMkLst>
            <pc:docMk/>
            <pc:sldMk cId="1558431593" sldId="320"/>
            <ac:spMk id="9" creationId="{0604E33A-78EA-4EB8-B287-3E40295B51E4}"/>
          </ac:spMkLst>
        </pc:spChg>
        <pc:spChg chg="add del mod">
          <ac:chgData name="Erinn Francis Van der Sande" userId="24634865-15cf-471d-a585-d67db536b1ec" providerId="ADAL" clId="{7BC397DE-9462-4DD9-94EF-CDFE112CC620}" dt="2020-11-25T16:34:27.774" v="6" actId="26606"/>
          <ac:spMkLst>
            <pc:docMk/>
            <pc:sldMk cId="1558431593" sldId="320"/>
            <ac:spMk id="10" creationId="{9CF5E0B7-5686-460F-A1A4-8A23CD771F81}"/>
          </ac:spMkLst>
        </pc:spChg>
        <pc:spChg chg="add del mod">
          <ac:chgData name="Erinn Francis Van der Sande" userId="24634865-15cf-471d-a585-d67db536b1ec" providerId="ADAL" clId="{7BC397DE-9462-4DD9-94EF-CDFE112CC620}" dt="2020-11-25T16:34:36.409" v="8" actId="26606"/>
          <ac:spMkLst>
            <pc:docMk/>
            <pc:sldMk cId="1558431593" sldId="320"/>
            <ac:spMk id="11" creationId="{9546E2C5-351E-44EA-A29E-F5DF6FCAD1BF}"/>
          </ac:spMkLst>
        </pc:spChg>
        <pc:spChg chg="add del mod">
          <ac:chgData name="Erinn Francis Van der Sande" userId="24634865-15cf-471d-a585-d67db536b1ec" providerId="ADAL" clId="{7BC397DE-9462-4DD9-94EF-CDFE112CC620}" dt="2020-11-25T16:34:27.774" v="6" actId="26606"/>
          <ac:spMkLst>
            <pc:docMk/>
            <pc:sldMk cId="1558431593" sldId="320"/>
            <ac:spMk id="12" creationId="{179C58F8-679A-4793-8A29-5DA561180326}"/>
          </ac:spMkLst>
        </pc:spChg>
        <pc:spChg chg="add del mod">
          <ac:chgData name="Erinn Francis Van der Sande" userId="24634865-15cf-471d-a585-d67db536b1ec" providerId="ADAL" clId="{7BC397DE-9462-4DD9-94EF-CDFE112CC620}" dt="2020-11-25T16:34:36.409" v="8" actId="26606"/>
          <ac:spMkLst>
            <pc:docMk/>
            <pc:sldMk cId="1558431593" sldId="320"/>
            <ac:spMk id="13" creationId="{94279CF8-5C4B-4B04-8E6A-3CEFDFD55E85}"/>
          </ac:spMkLst>
        </pc:spChg>
        <pc:spChg chg="add del mod">
          <ac:chgData name="Erinn Francis Van der Sande" userId="24634865-15cf-471d-a585-d67db536b1ec" providerId="ADAL" clId="{7BC397DE-9462-4DD9-94EF-CDFE112CC620}" dt="2020-11-25T16:34:27.774" v="6" actId="26606"/>
          <ac:spMkLst>
            <pc:docMk/>
            <pc:sldMk cId="1558431593" sldId="320"/>
            <ac:spMk id="14" creationId="{2B9262A2-EBB1-412C-9744-B2B528831C27}"/>
          </ac:spMkLst>
        </pc:spChg>
        <pc:spChg chg="add del mod">
          <ac:chgData name="Erinn Francis Van der Sande" userId="24634865-15cf-471d-a585-d67db536b1ec" providerId="ADAL" clId="{7BC397DE-9462-4DD9-94EF-CDFE112CC620}" dt="2020-11-25T16:34:36.409" v="8" actId="26606"/>
          <ac:spMkLst>
            <pc:docMk/>
            <pc:sldMk cId="1558431593" sldId="320"/>
            <ac:spMk id="15" creationId="{0B6BF9FB-2B65-4A7B-8597-C3609E58A47C}"/>
          </ac:spMkLst>
        </pc:spChg>
        <pc:spChg chg="add del mod">
          <ac:chgData name="Erinn Francis Van der Sande" userId="24634865-15cf-471d-a585-d67db536b1ec" providerId="ADAL" clId="{7BC397DE-9462-4DD9-94EF-CDFE112CC620}" dt="2020-11-25T16:34:36.409" v="8" actId="26606"/>
          <ac:spMkLst>
            <pc:docMk/>
            <pc:sldMk cId="1558431593" sldId="320"/>
            <ac:spMk id="17" creationId="{D26F6E34-6BB0-4D94-B406-9F1FE124CFD3}"/>
          </ac:spMkLst>
        </pc:spChg>
        <pc:spChg chg="add del mod">
          <ac:chgData name="Erinn Francis Van der Sande" userId="24634865-15cf-471d-a585-d67db536b1ec" providerId="ADAL" clId="{7BC397DE-9462-4DD9-94EF-CDFE112CC620}" dt="2020-11-25T16:34:36.409" v="8" actId="26606"/>
          <ac:spMkLst>
            <pc:docMk/>
            <pc:sldMk cId="1558431593" sldId="320"/>
            <ac:spMk id="19" creationId="{6EB0ADF6-412E-4249-BF1D-BC828CB174EF}"/>
          </ac:spMkLst>
        </pc:spChg>
        <pc:spChg chg="add del mod">
          <ac:chgData name="Erinn Francis Van der Sande" userId="24634865-15cf-471d-a585-d67db536b1ec" providerId="ADAL" clId="{7BC397DE-9462-4DD9-94EF-CDFE112CC620}" dt="2020-11-25T16:34:36.409" v="8" actId="26606"/>
          <ac:spMkLst>
            <pc:docMk/>
            <pc:sldMk cId="1558431593" sldId="320"/>
            <ac:spMk id="21" creationId="{E3A16814-2F40-4663-B823-AB18CDA30ACB}"/>
          </ac:spMkLst>
        </pc:spChg>
        <pc:spChg chg="add del mod">
          <ac:chgData name="Erinn Francis Van der Sande" userId="24634865-15cf-471d-a585-d67db536b1ec" providerId="ADAL" clId="{7BC397DE-9462-4DD9-94EF-CDFE112CC620}" dt="2020-11-25T16:34:36.409" v="8" actId="26606"/>
          <ac:spMkLst>
            <pc:docMk/>
            <pc:sldMk cId="1558431593" sldId="320"/>
            <ac:spMk id="23" creationId="{AEE5B90A-9DC2-4C32-B69E-0071F1A11D0E}"/>
          </ac:spMkLst>
        </pc:spChg>
        <pc:spChg chg="add del mod">
          <ac:chgData name="Erinn Francis Van der Sande" userId="24634865-15cf-471d-a585-d67db536b1ec" providerId="ADAL" clId="{7BC397DE-9462-4DD9-94EF-CDFE112CC620}" dt="2020-11-25T16:34:36.409" v="8" actId="26606"/>
          <ac:spMkLst>
            <pc:docMk/>
            <pc:sldMk cId="1558431593" sldId="320"/>
            <ac:spMk id="25" creationId="{83792C17-1844-4AF0-B420-373CFF1ED7B7}"/>
          </ac:spMkLst>
        </pc:spChg>
        <pc:spChg chg="add del mod">
          <ac:chgData name="Erinn Francis Van der Sande" userId="24634865-15cf-471d-a585-d67db536b1ec" providerId="ADAL" clId="{7BC397DE-9462-4DD9-94EF-CDFE112CC620}" dt="2020-11-25T16:34:36.409" v="8" actId="26606"/>
          <ac:spMkLst>
            <pc:docMk/>
            <pc:sldMk cId="1558431593" sldId="320"/>
            <ac:spMk id="27" creationId="{F736A243-0A5A-43F7-8B47-35F87EE74B3B}"/>
          </ac:spMkLst>
        </pc:spChg>
        <pc:spChg chg="add del mod">
          <ac:chgData name="Erinn Francis Van der Sande" userId="24634865-15cf-471d-a585-d67db536b1ec" providerId="ADAL" clId="{7BC397DE-9462-4DD9-94EF-CDFE112CC620}" dt="2020-11-25T16:34:36.409" v="8" actId="26606"/>
          <ac:spMkLst>
            <pc:docMk/>
            <pc:sldMk cId="1558431593" sldId="320"/>
            <ac:spMk id="29" creationId="{AD56E62F-5FDB-4B94-AC7E-AE1EC544213A}"/>
          </ac:spMkLst>
        </pc:spChg>
        <pc:spChg chg="add del mod">
          <ac:chgData name="Erinn Francis Van der Sande" userId="24634865-15cf-471d-a585-d67db536b1ec" providerId="ADAL" clId="{7BC397DE-9462-4DD9-94EF-CDFE112CC620}" dt="2020-11-25T16:34:36.409" v="8" actId="26606"/>
          <ac:spMkLst>
            <pc:docMk/>
            <pc:sldMk cId="1558431593" sldId="320"/>
            <ac:spMk id="31" creationId="{E47A1890-54B9-4C07-9A97-E099CFEF1CCA}"/>
          </ac:spMkLst>
        </pc:spChg>
        <pc:spChg chg="add del mod">
          <ac:chgData name="Erinn Francis Van der Sande" userId="24634865-15cf-471d-a585-d67db536b1ec" providerId="ADAL" clId="{7BC397DE-9462-4DD9-94EF-CDFE112CC620}" dt="2020-11-25T16:34:36.409" v="8" actId="26606"/>
          <ac:spMkLst>
            <pc:docMk/>
            <pc:sldMk cId="1558431593" sldId="320"/>
            <ac:spMk id="33" creationId="{6E1EAA8A-1B32-4824-AA7D-7EEA759838B8}"/>
          </ac:spMkLst>
        </pc:spChg>
        <pc:spChg chg="add del mod">
          <ac:chgData name="Erinn Francis Van der Sande" userId="24634865-15cf-471d-a585-d67db536b1ec" providerId="ADAL" clId="{7BC397DE-9462-4DD9-94EF-CDFE112CC620}" dt="2020-11-25T16:34:36.409" v="8" actId="26606"/>
          <ac:spMkLst>
            <pc:docMk/>
            <pc:sldMk cId="1558431593" sldId="320"/>
            <ac:spMk id="35" creationId="{F785B306-8788-49ED-96E8-55EA5DE23A60}"/>
          </ac:spMkLst>
        </pc:spChg>
        <pc:spChg chg="add del mod">
          <ac:chgData name="Erinn Francis Van der Sande" userId="24634865-15cf-471d-a585-d67db536b1ec" providerId="ADAL" clId="{7BC397DE-9462-4DD9-94EF-CDFE112CC620}" dt="2020-11-25T16:34:36.409" v="8" actId="26606"/>
          <ac:spMkLst>
            <pc:docMk/>
            <pc:sldMk cId="1558431593" sldId="320"/>
            <ac:spMk id="37" creationId="{2CBE214F-C727-4267-992B-B729351A6E95}"/>
          </ac:spMkLst>
        </pc:spChg>
        <pc:spChg chg="add del mod">
          <ac:chgData name="Erinn Francis Van der Sande" userId="24634865-15cf-471d-a585-d67db536b1ec" providerId="ADAL" clId="{7BC397DE-9462-4DD9-94EF-CDFE112CC620}" dt="2020-11-25T16:34:36.409" v="8" actId="26606"/>
          <ac:spMkLst>
            <pc:docMk/>
            <pc:sldMk cId="1558431593" sldId="320"/>
            <ac:spMk id="39" creationId="{A48017CA-437F-460D-9775-B682F06A2ACF}"/>
          </ac:spMkLst>
        </pc:spChg>
        <pc:spChg chg="add del mod">
          <ac:chgData name="Erinn Francis Van der Sande" userId="24634865-15cf-471d-a585-d67db536b1ec" providerId="ADAL" clId="{7BC397DE-9462-4DD9-94EF-CDFE112CC620}" dt="2020-11-25T16:34:36.409" v="8" actId="26606"/>
          <ac:spMkLst>
            <pc:docMk/>
            <pc:sldMk cId="1558431593" sldId="320"/>
            <ac:spMk id="41" creationId="{D18BA8C9-1F6E-447D-8118-72C0E5120151}"/>
          </ac:spMkLst>
        </pc:spChg>
        <pc:spChg chg="add del mod">
          <ac:chgData name="Erinn Francis Van der Sande" userId="24634865-15cf-471d-a585-d67db536b1ec" providerId="ADAL" clId="{7BC397DE-9462-4DD9-94EF-CDFE112CC620}" dt="2020-11-25T16:34:36.409" v="8" actId="26606"/>
          <ac:spMkLst>
            <pc:docMk/>
            <pc:sldMk cId="1558431593" sldId="320"/>
            <ac:spMk id="43" creationId="{7C9370ED-067E-4FFD-9C6A-3CA257B3FFBA}"/>
          </ac:spMkLst>
        </pc:spChg>
        <pc:spChg chg="add del mod">
          <ac:chgData name="Erinn Francis Van der Sande" userId="24634865-15cf-471d-a585-d67db536b1ec" providerId="ADAL" clId="{7BC397DE-9462-4DD9-94EF-CDFE112CC620}" dt="2020-11-25T16:34:36.409" v="8" actId="26606"/>
          <ac:spMkLst>
            <pc:docMk/>
            <pc:sldMk cId="1558431593" sldId="320"/>
            <ac:spMk id="45" creationId="{4581A227-B8D3-4610-A2C5-4B582A92F319}"/>
          </ac:spMkLst>
        </pc:spChg>
        <pc:spChg chg="add del mod">
          <ac:chgData name="Erinn Francis Van der Sande" userId="24634865-15cf-471d-a585-d67db536b1ec" providerId="ADAL" clId="{7BC397DE-9462-4DD9-94EF-CDFE112CC620}" dt="2020-11-25T16:34:36.409" v="8" actId="26606"/>
          <ac:spMkLst>
            <pc:docMk/>
            <pc:sldMk cId="1558431593" sldId="320"/>
            <ac:spMk id="47" creationId="{EE060129-602B-47E7-B75E-A3AE207574A4}"/>
          </ac:spMkLst>
        </pc:spChg>
        <pc:spChg chg="add del mod">
          <ac:chgData name="Erinn Francis Van der Sande" userId="24634865-15cf-471d-a585-d67db536b1ec" providerId="ADAL" clId="{7BC397DE-9462-4DD9-94EF-CDFE112CC620}" dt="2020-11-25T16:34:36.409" v="8" actId="26606"/>
          <ac:spMkLst>
            <pc:docMk/>
            <pc:sldMk cId="1558431593" sldId="320"/>
            <ac:spMk id="49" creationId="{7932A40C-27EF-4C49-A776-AD84A970B539}"/>
          </ac:spMkLst>
        </pc:spChg>
        <pc:spChg chg="add del mod">
          <ac:chgData name="Erinn Francis Van der Sande" userId="24634865-15cf-471d-a585-d67db536b1ec" providerId="ADAL" clId="{7BC397DE-9462-4DD9-94EF-CDFE112CC620}" dt="2020-11-25T16:34:36.409" v="8" actId="26606"/>
          <ac:spMkLst>
            <pc:docMk/>
            <pc:sldMk cId="1558431593" sldId="320"/>
            <ac:spMk id="51" creationId="{4BE7E698-0420-4468-817D-6E7C66D13BE6}"/>
          </ac:spMkLst>
        </pc:spChg>
        <pc:spChg chg="add del mod">
          <ac:chgData name="Erinn Francis Van der Sande" userId="24634865-15cf-471d-a585-d67db536b1ec" providerId="ADAL" clId="{7BC397DE-9462-4DD9-94EF-CDFE112CC620}" dt="2020-11-25T16:34:36.409" v="8" actId="26606"/>
          <ac:spMkLst>
            <pc:docMk/>
            <pc:sldMk cId="1558431593" sldId="320"/>
            <ac:spMk id="53" creationId="{ED45A6AE-5FF7-496C-BD09-E69F5CA51CE3}"/>
          </ac:spMkLst>
        </pc:spChg>
        <pc:spChg chg="add del mod">
          <ac:chgData name="Erinn Francis Van der Sande" userId="24634865-15cf-471d-a585-d67db536b1ec" providerId="ADAL" clId="{7BC397DE-9462-4DD9-94EF-CDFE112CC620}" dt="2020-11-25T16:34:36.409" v="8" actId="26606"/>
          <ac:spMkLst>
            <pc:docMk/>
            <pc:sldMk cId="1558431593" sldId="320"/>
            <ac:spMk id="55" creationId="{6699DB89-6E41-44FB-B63F-5750E2CE026E}"/>
          </ac:spMkLst>
        </pc:spChg>
        <pc:spChg chg="add del mod">
          <ac:chgData name="Erinn Francis Van der Sande" userId="24634865-15cf-471d-a585-d67db536b1ec" providerId="ADAL" clId="{7BC397DE-9462-4DD9-94EF-CDFE112CC620}" dt="2020-11-25T16:34:36.409" v="8" actId="26606"/>
          <ac:spMkLst>
            <pc:docMk/>
            <pc:sldMk cId="1558431593" sldId="320"/>
            <ac:spMk id="57" creationId="{45593F6A-57C4-48BB-B83A-75A0289C99D0}"/>
          </ac:spMkLst>
        </pc:spChg>
        <pc:spChg chg="add del mod">
          <ac:chgData name="Erinn Francis Van der Sande" userId="24634865-15cf-471d-a585-d67db536b1ec" providerId="ADAL" clId="{7BC397DE-9462-4DD9-94EF-CDFE112CC620}" dt="2020-11-25T16:34:36.409" v="8" actId="26606"/>
          <ac:spMkLst>
            <pc:docMk/>
            <pc:sldMk cId="1558431593" sldId="320"/>
            <ac:spMk id="59" creationId="{2E80A466-0335-447A-AD1A-8BF4B6DC304E}"/>
          </ac:spMkLst>
        </pc:spChg>
        <pc:spChg chg="add del mod">
          <ac:chgData name="Erinn Francis Van der Sande" userId="24634865-15cf-471d-a585-d67db536b1ec" providerId="ADAL" clId="{7BC397DE-9462-4DD9-94EF-CDFE112CC620}" dt="2020-11-25T16:34:36.409" v="8" actId="26606"/>
          <ac:spMkLst>
            <pc:docMk/>
            <pc:sldMk cId="1558431593" sldId="320"/>
            <ac:spMk id="61" creationId="{F31EACE8-CB68-4144-9178-0824262A58D5}"/>
          </ac:spMkLst>
        </pc:spChg>
        <pc:spChg chg="add del mod">
          <ac:chgData name="Erinn Francis Van der Sande" userId="24634865-15cf-471d-a585-d67db536b1ec" providerId="ADAL" clId="{7BC397DE-9462-4DD9-94EF-CDFE112CC620}" dt="2020-11-25T16:34:36.409" v="8" actId="26606"/>
          <ac:spMkLst>
            <pc:docMk/>
            <pc:sldMk cId="1558431593" sldId="320"/>
            <ac:spMk id="63" creationId="{2B896D1F-B528-4AA2-8C15-32086B22A6F1}"/>
          </ac:spMkLst>
        </pc:spChg>
        <pc:spChg chg="add del mod">
          <ac:chgData name="Erinn Francis Van der Sande" userId="24634865-15cf-471d-a585-d67db536b1ec" providerId="ADAL" clId="{7BC397DE-9462-4DD9-94EF-CDFE112CC620}" dt="2020-11-25T16:34:36.409" v="8" actId="26606"/>
          <ac:spMkLst>
            <pc:docMk/>
            <pc:sldMk cId="1558431593" sldId="320"/>
            <ac:spMk id="65" creationId="{903B8D13-540C-4E7E-B070-2E803F01615B}"/>
          </ac:spMkLst>
        </pc:spChg>
        <pc:spChg chg="add del mod">
          <ac:chgData name="Erinn Francis Van der Sande" userId="24634865-15cf-471d-a585-d67db536b1ec" providerId="ADAL" clId="{7BC397DE-9462-4DD9-94EF-CDFE112CC620}" dt="2020-11-25T16:34:36.409" v="8" actId="26606"/>
          <ac:spMkLst>
            <pc:docMk/>
            <pc:sldMk cId="1558431593" sldId="320"/>
            <ac:spMk id="67" creationId="{77A2622D-D2F9-4C92-A180-11CE61A9FF11}"/>
          </ac:spMkLst>
        </pc:spChg>
        <pc:spChg chg="add del mod">
          <ac:chgData name="Erinn Francis Van der Sande" userId="24634865-15cf-471d-a585-d67db536b1ec" providerId="ADAL" clId="{7BC397DE-9462-4DD9-94EF-CDFE112CC620}" dt="2020-11-25T16:34:41.618" v="10" actId="26606"/>
          <ac:spMkLst>
            <pc:docMk/>
            <pc:sldMk cId="1558431593" sldId="320"/>
            <ac:spMk id="69" creationId="{DD1517AE-AAF4-49A8-97E0-8C96EC336849}"/>
          </ac:spMkLst>
        </pc:spChg>
        <pc:spChg chg="add del mod">
          <ac:chgData name="Erinn Francis Van der Sande" userId="24634865-15cf-471d-a585-d67db536b1ec" providerId="ADAL" clId="{7BC397DE-9462-4DD9-94EF-CDFE112CC620}" dt="2020-11-25T16:34:41.618" v="10" actId="26606"/>
          <ac:spMkLst>
            <pc:docMk/>
            <pc:sldMk cId="1558431593" sldId="320"/>
            <ac:spMk id="70" creationId="{E6C963B2-AB86-4BC9-AFDD-04DFF1EFC9BD}"/>
          </ac:spMkLst>
        </pc:spChg>
        <pc:spChg chg="add del mod">
          <ac:chgData name="Erinn Francis Van der Sande" userId="24634865-15cf-471d-a585-d67db536b1ec" providerId="ADAL" clId="{7BC397DE-9462-4DD9-94EF-CDFE112CC620}" dt="2020-11-25T16:34:41.618" v="10" actId="26606"/>
          <ac:spMkLst>
            <pc:docMk/>
            <pc:sldMk cId="1558431593" sldId="320"/>
            <ac:spMk id="71" creationId="{DF2F32CB-15A2-4B57-B6F8-B82A87B6F74A}"/>
          </ac:spMkLst>
        </pc:spChg>
        <pc:picChg chg="add del mod">
          <ac:chgData name="Erinn Francis Van der Sande" userId="24634865-15cf-471d-a585-d67db536b1ec" providerId="ADAL" clId="{7BC397DE-9462-4DD9-94EF-CDFE112CC620}" dt="2020-11-25T16:34:27.774" v="6" actId="26606"/>
          <ac:picMkLst>
            <pc:docMk/>
            <pc:sldMk cId="1558431593" sldId="320"/>
            <ac:picMk id="6" creationId="{CD26245C-E3FC-46F9-9A37-5C7C577C5857}"/>
          </ac:picMkLst>
        </pc:picChg>
      </pc:sldChg>
      <pc:sldChg chg="modSp">
        <pc:chgData name="Erinn Francis Van der Sande" userId="24634865-15cf-471d-a585-d67db536b1ec" providerId="ADAL" clId="{7BC397DE-9462-4DD9-94EF-CDFE112CC620}" dt="2020-11-25T16:34:07.795" v="2"/>
        <pc:sldMkLst>
          <pc:docMk/>
          <pc:sldMk cId="2912239450" sldId="323"/>
        </pc:sldMkLst>
        <pc:spChg chg="mod">
          <ac:chgData name="Erinn Francis Van der Sande" userId="24634865-15cf-471d-a585-d67db536b1ec" providerId="ADAL" clId="{7BC397DE-9462-4DD9-94EF-CDFE112CC620}" dt="2020-11-25T16:34:07.795" v="2"/>
          <ac:spMkLst>
            <pc:docMk/>
            <pc:sldMk cId="2912239450" sldId="323"/>
            <ac:spMk id="2" creationId="{90CB4414-A85B-480A-9C85-77D224313083}"/>
          </ac:spMkLst>
        </pc:spChg>
        <pc:spChg chg="mod">
          <ac:chgData name="Erinn Francis Van der Sande" userId="24634865-15cf-471d-a585-d67db536b1ec" providerId="ADAL" clId="{7BC397DE-9462-4DD9-94EF-CDFE112CC620}" dt="2020-11-25T16:34:07.795" v="2"/>
          <ac:spMkLst>
            <pc:docMk/>
            <pc:sldMk cId="2912239450" sldId="323"/>
            <ac:spMk id="3" creationId="{9F9C87AC-A803-4401-97AE-F9B3E1D6AD3A}"/>
          </ac:spMkLst>
        </pc:spChg>
      </pc:sldChg>
      <pc:sldChg chg="modSp">
        <pc:chgData name="Erinn Francis Van der Sande" userId="24634865-15cf-471d-a585-d67db536b1ec" providerId="ADAL" clId="{7BC397DE-9462-4DD9-94EF-CDFE112CC620}" dt="2020-11-25T16:34:07.795" v="2"/>
        <pc:sldMkLst>
          <pc:docMk/>
          <pc:sldMk cId="716580520" sldId="328"/>
        </pc:sldMkLst>
        <pc:spChg chg="mod">
          <ac:chgData name="Erinn Francis Van der Sande" userId="24634865-15cf-471d-a585-d67db536b1ec" providerId="ADAL" clId="{7BC397DE-9462-4DD9-94EF-CDFE112CC620}" dt="2020-11-25T16:34:07.795" v="2"/>
          <ac:spMkLst>
            <pc:docMk/>
            <pc:sldMk cId="716580520" sldId="328"/>
            <ac:spMk id="2" creationId="{74E229B2-AEB1-40BF-89F6-5E16D2AAE267}"/>
          </ac:spMkLst>
        </pc:spChg>
        <pc:spChg chg="mod">
          <ac:chgData name="Erinn Francis Van der Sande" userId="24634865-15cf-471d-a585-d67db536b1ec" providerId="ADAL" clId="{7BC397DE-9462-4DD9-94EF-CDFE112CC620}" dt="2020-11-25T16:34:07.795" v="2"/>
          <ac:spMkLst>
            <pc:docMk/>
            <pc:sldMk cId="716580520" sldId="328"/>
            <ac:spMk id="3" creationId="{5149200E-1810-4362-AA99-9FFB016C5865}"/>
          </ac:spMkLst>
        </pc:spChg>
      </pc:sldChg>
      <pc:sldChg chg="modSp">
        <pc:chgData name="Erinn Francis Van der Sande" userId="24634865-15cf-471d-a585-d67db536b1ec" providerId="ADAL" clId="{7BC397DE-9462-4DD9-94EF-CDFE112CC620}" dt="2020-11-25T16:34:07.795" v="2"/>
        <pc:sldMkLst>
          <pc:docMk/>
          <pc:sldMk cId="3762646889" sldId="331"/>
        </pc:sldMkLst>
        <pc:spChg chg="mod">
          <ac:chgData name="Erinn Francis Van der Sande" userId="24634865-15cf-471d-a585-d67db536b1ec" providerId="ADAL" clId="{7BC397DE-9462-4DD9-94EF-CDFE112CC620}" dt="2020-11-25T16:34:07.795" v="2"/>
          <ac:spMkLst>
            <pc:docMk/>
            <pc:sldMk cId="3762646889" sldId="331"/>
            <ac:spMk id="2" creationId="{0BCDED76-3AAC-4028-9F55-9CBFBC3978EC}"/>
          </ac:spMkLst>
        </pc:spChg>
        <pc:spChg chg="mod">
          <ac:chgData name="Erinn Francis Van der Sande" userId="24634865-15cf-471d-a585-d67db536b1ec" providerId="ADAL" clId="{7BC397DE-9462-4DD9-94EF-CDFE112CC620}" dt="2020-11-25T16:34:07.795" v="2"/>
          <ac:spMkLst>
            <pc:docMk/>
            <pc:sldMk cId="3762646889" sldId="331"/>
            <ac:spMk id="3" creationId="{8C1AF904-9B10-4039-977E-5FC87D7DA743}"/>
          </ac:spMkLst>
        </pc:spChg>
      </pc:sldChg>
      <pc:sldChg chg="modSp">
        <pc:chgData name="Erinn Francis Van der Sande" userId="24634865-15cf-471d-a585-d67db536b1ec" providerId="ADAL" clId="{7BC397DE-9462-4DD9-94EF-CDFE112CC620}" dt="2020-11-25T16:34:07.795" v="2"/>
        <pc:sldMkLst>
          <pc:docMk/>
          <pc:sldMk cId="1038123413" sldId="334"/>
        </pc:sldMkLst>
        <pc:spChg chg="mod">
          <ac:chgData name="Erinn Francis Van der Sande" userId="24634865-15cf-471d-a585-d67db536b1ec" providerId="ADAL" clId="{7BC397DE-9462-4DD9-94EF-CDFE112CC620}" dt="2020-11-25T16:34:07.795" v="2"/>
          <ac:spMkLst>
            <pc:docMk/>
            <pc:sldMk cId="1038123413" sldId="334"/>
            <ac:spMk id="2" creationId="{1ACD6C80-9B68-494D-8648-3FAF4346991E}"/>
          </ac:spMkLst>
        </pc:spChg>
        <pc:spChg chg="mod">
          <ac:chgData name="Erinn Francis Van der Sande" userId="24634865-15cf-471d-a585-d67db536b1ec" providerId="ADAL" clId="{7BC397DE-9462-4DD9-94EF-CDFE112CC620}" dt="2020-11-25T16:34:07.795" v="2"/>
          <ac:spMkLst>
            <pc:docMk/>
            <pc:sldMk cId="1038123413" sldId="334"/>
            <ac:spMk id="3" creationId="{ED2A3834-54CF-4BE9-A2DC-F91667AB0B09}"/>
          </ac:spMkLst>
        </pc:spChg>
      </pc:sldChg>
      <pc:sldChg chg="modSp">
        <pc:chgData name="Erinn Francis Van der Sande" userId="24634865-15cf-471d-a585-d67db536b1ec" providerId="ADAL" clId="{7BC397DE-9462-4DD9-94EF-CDFE112CC620}" dt="2020-11-25T16:34:07.795" v="2"/>
        <pc:sldMkLst>
          <pc:docMk/>
          <pc:sldMk cId="2975754445" sldId="335"/>
        </pc:sldMkLst>
        <pc:spChg chg="mod">
          <ac:chgData name="Erinn Francis Van der Sande" userId="24634865-15cf-471d-a585-d67db536b1ec" providerId="ADAL" clId="{7BC397DE-9462-4DD9-94EF-CDFE112CC620}" dt="2020-11-25T16:34:07.795" v="2"/>
          <ac:spMkLst>
            <pc:docMk/>
            <pc:sldMk cId="2975754445" sldId="335"/>
            <ac:spMk id="2" creationId="{510FEADD-5945-4237-A318-D23F422D6655}"/>
          </ac:spMkLst>
        </pc:spChg>
        <pc:spChg chg="mod">
          <ac:chgData name="Erinn Francis Van der Sande" userId="24634865-15cf-471d-a585-d67db536b1ec" providerId="ADAL" clId="{7BC397DE-9462-4DD9-94EF-CDFE112CC620}" dt="2020-11-25T16:34:07.795" v="2"/>
          <ac:spMkLst>
            <pc:docMk/>
            <pc:sldMk cId="2975754445" sldId="335"/>
            <ac:spMk id="3" creationId="{F92925C6-15A8-413E-ACFB-EAA5744FDEF0}"/>
          </ac:spMkLst>
        </pc:spChg>
      </pc:sldChg>
      <pc:sldChg chg="modSp">
        <pc:chgData name="Erinn Francis Van der Sande" userId="24634865-15cf-471d-a585-d67db536b1ec" providerId="ADAL" clId="{7BC397DE-9462-4DD9-94EF-CDFE112CC620}" dt="2020-11-25T16:34:07.795" v="2"/>
        <pc:sldMkLst>
          <pc:docMk/>
          <pc:sldMk cId="1610667491" sldId="336"/>
        </pc:sldMkLst>
        <pc:spChg chg="mod">
          <ac:chgData name="Erinn Francis Van der Sande" userId="24634865-15cf-471d-a585-d67db536b1ec" providerId="ADAL" clId="{7BC397DE-9462-4DD9-94EF-CDFE112CC620}" dt="2020-11-25T16:34:07.795" v="2"/>
          <ac:spMkLst>
            <pc:docMk/>
            <pc:sldMk cId="1610667491" sldId="336"/>
            <ac:spMk id="2" creationId="{D3A54C5A-6682-4105-9C7B-1792B162ABA2}"/>
          </ac:spMkLst>
        </pc:spChg>
        <pc:spChg chg="mod">
          <ac:chgData name="Erinn Francis Van der Sande" userId="24634865-15cf-471d-a585-d67db536b1ec" providerId="ADAL" clId="{7BC397DE-9462-4DD9-94EF-CDFE112CC620}" dt="2020-11-25T16:34:07.795" v="2"/>
          <ac:spMkLst>
            <pc:docMk/>
            <pc:sldMk cId="1610667491" sldId="336"/>
            <ac:spMk id="3" creationId="{F31AE0C8-6392-4FD5-B465-5CC48E8AF272}"/>
          </ac:spMkLst>
        </pc:spChg>
      </pc:sldChg>
      <pc:sldChg chg="modSp">
        <pc:chgData name="Erinn Francis Van der Sande" userId="24634865-15cf-471d-a585-d67db536b1ec" providerId="ADAL" clId="{7BC397DE-9462-4DD9-94EF-CDFE112CC620}" dt="2020-11-25T20:00:10.933" v="19"/>
        <pc:sldMkLst>
          <pc:docMk/>
          <pc:sldMk cId="777273998" sldId="337"/>
        </pc:sldMkLst>
        <pc:spChg chg="mod">
          <ac:chgData name="Erinn Francis Van der Sande" userId="24634865-15cf-471d-a585-d67db536b1ec" providerId="ADAL" clId="{7BC397DE-9462-4DD9-94EF-CDFE112CC620}" dt="2020-11-25T16:34:07.795" v="2"/>
          <ac:spMkLst>
            <pc:docMk/>
            <pc:sldMk cId="777273998" sldId="337"/>
            <ac:spMk id="2" creationId="{0F23660F-5121-4393-A935-E03AE8ADD033}"/>
          </ac:spMkLst>
        </pc:spChg>
        <pc:spChg chg="mod">
          <ac:chgData name="Erinn Francis Van der Sande" userId="24634865-15cf-471d-a585-d67db536b1ec" providerId="ADAL" clId="{7BC397DE-9462-4DD9-94EF-CDFE112CC620}" dt="2020-11-25T16:34:07.795" v="2"/>
          <ac:spMkLst>
            <pc:docMk/>
            <pc:sldMk cId="777273998" sldId="337"/>
            <ac:spMk id="3" creationId="{6E656023-1443-46A9-B7CA-FE1986230F54}"/>
          </ac:spMkLst>
        </pc:spChg>
        <pc:spChg chg="mod">
          <ac:chgData name="Erinn Francis Van der Sande" userId="24634865-15cf-471d-a585-d67db536b1ec" providerId="ADAL" clId="{7BC397DE-9462-4DD9-94EF-CDFE112CC620}" dt="2020-11-25T16:34:07.795" v="2"/>
          <ac:spMkLst>
            <pc:docMk/>
            <pc:sldMk cId="777273998" sldId="337"/>
            <ac:spMk id="5" creationId="{2E9A4754-B08B-475F-87BB-93FE782F367E}"/>
          </ac:spMkLst>
        </pc:spChg>
        <pc:picChg chg="mod">
          <ac:chgData name="Erinn Francis Van der Sande" userId="24634865-15cf-471d-a585-d67db536b1ec" providerId="ADAL" clId="{7BC397DE-9462-4DD9-94EF-CDFE112CC620}" dt="2020-11-25T20:00:10.933" v="19"/>
          <ac:picMkLst>
            <pc:docMk/>
            <pc:sldMk cId="777273998" sldId="337"/>
            <ac:picMk id="6" creationId="{F82D5465-52F7-434F-80B7-C58290608DEC}"/>
          </ac:picMkLst>
        </pc:picChg>
      </pc:sldChg>
      <pc:sldChg chg="modSp">
        <pc:chgData name="Erinn Francis Van der Sande" userId="24634865-15cf-471d-a585-d67db536b1ec" providerId="ADAL" clId="{7BC397DE-9462-4DD9-94EF-CDFE112CC620}" dt="2020-11-25T16:34:07.795" v="2"/>
        <pc:sldMkLst>
          <pc:docMk/>
          <pc:sldMk cId="1975210331" sldId="338"/>
        </pc:sldMkLst>
        <pc:spChg chg="mod">
          <ac:chgData name="Erinn Francis Van der Sande" userId="24634865-15cf-471d-a585-d67db536b1ec" providerId="ADAL" clId="{7BC397DE-9462-4DD9-94EF-CDFE112CC620}" dt="2020-11-25T16:34:07.795" v="2"/>
          <ac:spMkLst>
            <pc:docMk/>
            <pc:sldMk cId="1975210331" sldId="338"/>
            <ac:spMk id="2" creationId="{BF846C2E-1F7A-4333-B7B3-0ED85B857F3E}"/>
          </ac:spMkLst>
        </pc:spChg>
        <pc:spChg chg="mod">
          <ac:chgData name="Erinn Francis Van der Sande" userId="24634865-15cf-471d-a585-d67db536b1ec" providerId="ADAL" clId="{7BC397DE-9462-4DD9-94EF-CDFE112CC620}" dt="2020-11-25T16:34:07.795" v="2"/>
          <ac:spMkLst>
            <pc:docMk/>
            <pc:sldMk cId="1975210331" sldId="338"/>
            <ac:spMk id="3" creationId="{2D4677A0-2011-43EE-8C4E-3F467F2956C9}"/>
          </ac:spMkLst>
        </pc:spChg>
      </pc:sldChg>
      <pc:sldChg chg="modSp">
        <pc:chgData name="Erinn Francis Van der Sande" userId="24634865-15cf-471d-a585-d67db536b1ec" providerId="ADAL" clId="{7BC397DE-9462-4DD9-94EF-CDFE112CC620}" dt="2020-11-25T16:34:07.795" v="2"/>
        <pc:sldMkLst>
          <pc:docMk/>
          <pc:sldMk cId="667049700" sldId="339"/>
        </pc:sldMkLst>
        <pc:spChg chg="mod">
          <ac:chgData name="Erinn Francis Van der Sande" userId="24634865-15cf-471d-a585-d67db536b1ec" providerId="ADAL" clId="{7BC397DE-9462-4DD9-94EF-CDFE112CC620}" dt="2020-11-25T16:34:07.795" v="2"/>
          <ac:spMkLst>
            <pc:docMk/>
            <pc:sldMk cId="667049700" sldId="339"/>
            <ac:spMk id="2" creationId="{EDE5345E-BEF6-4DDC-A45E-3706EE26DD83}"/>
          </ac:spMkLst>
        </pc:spChg>
        <pc:spChg chg="mod">
          <ac:chgData name="Erinn Francis Van der Sande" userId="24634865-15cf-471d-a585-d67db536b1ec" providerId="ADAL" clId="{7BC397DE-9462-4DD9-94EF-CDFE112CC620}" dt="2020-11-25T16:34:07.795" v="2"/>
          <ac:spMkLst>
            <pc:docMk/>
            <pc:sldMk cId="667049700" sldId="339"/>
            <ac:spMk id="3" creationId="{4BC6A977-B774-4086-8EE3-5FC37F914425}"/>
          </ac:spMkLst>
        </pc:spChg>
        <pc:spChg chg="mod">
          <ac:chgData name="Erinn Francis Van der Sande" userId="24634865-15cf-471d-a585-d67db536b1ec" providerId="ADAL" clId="{7BC397DE-9462-4DD9-94EF-CDFE112CC620}" dt="2020-11-25T16:34:07.795" v="2"/>
          <ac:spMkLst>
            <pc:docMk/>
            <pc:sldMk cId="667049700" sldId="339"/>
            <ac:spMk id="4" creationId="{B9D9152D-BB50-491B-9005-0CD1DDEE5C21}"/>
          </ac:spMkLst>
        </pc:spChg>
      </pc:sldChg>
      <pc:sldChg chg="modSp">
        <pc:chgData name="Erinn Francis Van der Sande" userId="24634865-15cf-471d-a585-d67db536b1ec" providerId="ADAL" clId="{7BC397DE-9462-4DD9-94EF-CDFE112CC620}" dt="2020-11-25T16:34:07.795" v="2"/>
        <pc:sldMkLst>
          <pc:docMk/>
          <pc:sldMk cId="112628677" sldId="340"/>
        </pc:sldMkLst>
        <pc:spChg chg="mod">
          <ac:chgData name="Erinn Francis Van der Sande" userId="24634865-15cf-471d-a585-d67db536b1ec" providerId="ADAL" clId="{7BC397DE-9462-4DD9-94EF-CDFE112CC620}" dt="2020-11-25T16:34:07.795" v="2"/>
          <ac:spMkLst>
            <pc:docMk/>
            <pc:sldMk cId="112628677" sldId="340"/>
            <ac:spMk id="2" creationId="{EDE5345E-BEF6-4DDC-A45E-3706EE26DD83}"/>
          </ac:spMkLst>
        </pc:spChg>
        <pc:spChg chg="mod">
          <ac:chgData name="Erinn Francis Van der Sande" userId="24634865-15cf-471d-a585-d67db536b1ec" providerId="ADAL" clId="{7BC397DE-9462-4DD9-94EF-CDFE112CC620}" dt="2020-11-25T16:34:07.795" v="2"/>
          <ac:spMkLst>
            <pc:docMk/>
            <pc:sldMk cId="112628677" sldId="340"/>
            <ac:spMk id="3" creationId="{4BC6A977-B774-4086-8EE3-5FC37F914425}"/>
          </ac:spMkLst>
        </pc:spChg>
        <pc:spChg chg="mod">
          <ac:chgData name="Erinn Francis Van der Sande" userId="24634865-15cf-471d-a585-d67db536b1ec" providerId="ADAL" clId="{7BC397DE-9462-4DD9-94EF-CDFE112CC620}" dt="2020-11-25T16:34:07.795" v="2"/>
          <ac:spMkLst>
            <pc:docMk/>
            <pc:sldMk cId="112628677" sldId="340"/>
            <ac:spMk id="4" creationId="{B9D9152D-BB50-491B-9005-0CD1DDEE5C21}"/>
          </ac:spMkLst>
        </pc:spChg>
      </pc:sldChg>
      <pc:sldChg chg="modSp">
        <pc:chgData name="Erinn Francis Van der Sande" userId="24634865-15cf-471d-a585-d67db536b1ec" providerId="ADAL" clId="{7BC397DE-9462-4DD9-94EF-CDFE112CC620}" dt="2020-11-25T16:34:07.795" v="2"/>
        <pc:sldMkLst>
          <pc:docMk/>
          <pc:sldMk cId="2599501170" sldId="341"/>
        </pc:sldMkLst>
        <pc:spChg chg="mod">
          <ac:chgData name="Erinn Francis Van der Sande" userId="24634865-15cf-471d-a585-d67db536b1ec" providerId="ADAL" clId="{7BC397DE-9462-4DD9-94EF-CDFE112CC620}" dt="2020-11-25T16:34:07.795" v="2"/>
          <ac:spMkLst>
            <pc:docMk/>
            <pc:sldMk cId="2599501170" sldId="341"/>
            <ac:spMk id="2" creationId="{EDE5345E-BEF6-4DDC-A45E-3706EE26DD83}"/>
          </ac:spMkLst>
        </pc:spChg>
        <pc:spChg chg="mod">
          <ac:chgData name="Erinn Francis Van der Sande" userId="24634865-15cf-471d-a585-d67db536b1ec" providerId="ADAL" clId="{7BC397DE-9462-4DD9-94EF-CDFE112CC620}" dt="2020-11-25T16:34:07.795" v="2"/>
          <ac:spMkLst>
            <pc:docMk/>
            <pc:sldMk cId="2599501170" sldId="341"/>
            <ac:spMk id="3" creationId="{4BC6A977-B774-4086-8EE3-5FC37F914425}"/>
          </ac:spMkLst>
        </pc:spChg>
        <pc:spChg chg="mod">
          <ac:chgData name="Erinn Francis Van der Sande" userId="24634865-15cf-471d-a585-d67db536b1ec" providerId="ADAL" clId="{7BC397DE-9462-4DD9-94EF-CDFE112CC620}" dt="2020-11-25T16:34:07.795" v="2"/>
          <ac:spMkLst>
            <pc:docMk/>
            <pc:sldMk cId="2599501170" sldId="341"/>
            <ac:spMk id="4" creationId="{B9D9152D-BB50-491B-9005-0CD1DDEE5C21}"/>
          </ac:spMkLst>
        </pc:spChg>
      </pc:sldChg>
      <pc:sldChg chg="modSp">
        <pc:chgData name="Erinn Francis Van der Sande" userId="24634865-15cf-471d-a585-d67db536b1ec" providerId="ADAL" clId="{7BC397DE-9462-4DD9-94EF-CDFE112CC620}" dt="2020-11-25T16:34:07.795" v="2"/>
        <pc:sldMkLst>
          <pc:docMk/>
          <pc:sldMk cId="1346279189" sldId="342"/>
        </pc:sldMkLst>
        <pc:spChg chg="mod">
          <ac:chgData name="Erinn Francis Van der Sande" userId="24634865-15cf-471d-a585-d67db536b1ec" providerId="ADAL" clId="{7BC397DE-9462-4DD9-94EF-CDFE112CC620}" dt="2020-11-25T16:34:07.795" v="2"/>
          <ac:spMkLst>
            <pc:docMk/>
            <pc:sldMk cId="1346279189" sldId="342"/>
            <ac:spMk id="2" creationId="{EDE5345E-BEF6-4DDC-A45E-3706EE26DD83}"/>
          </ac:spMkLst>
        </pc:spChg>
        <pc:spChg chg="mod">
          <ac:chgData name="Erinn Francis Van der Sande" userId="24634865-15cf-471d-a585-d67db536b1ec" providerId="ADAL" clId="{7BC397DE-9462-4DD9-94EF-CDFE112CC620}" dt="2020-11-25T16:34:07.795" v="2"/>
          <ac:spMkLst>
            <pc:docMk/>
            <pc:sldMk cId="1346279189" sldId="342"/>
            <ac:spMk id="3" creationId="{4BC6A977-B774-4086-8EE3-5FC37F914425}"/>
          </ac:spMkLst>
        </pc:spChg>
        <pc:spChg chg="mod">
          <ac:chgData name="Erinn Francis Van der Sande" userId="24634865-15cf-471d-a585-d67db536b1ec" providerId="ADAL" clId="{7BC397DE-9462-4DD9-94EF-CDFE112CC620}" dt="2020-11-25T16:34:07.795" v="2"/>
          <ac:spMkLst>
            <pc:docMk/>
            <pc:sldMk cId="1346279189" sldId="342"/>
            <ac:spMk id="4" creationId="{B9D9152D-BB50-491B-9005-0CD1DDEE5C21}"/>
          </ac:spMkLst>
        </pc:spChg>
      </pc:sldChg>
      <pc:sldChg chg="modSp">
        <pc:chgData name="Erinn Francis Van der Sande" userId="24634865-15cf-471d-a585-d67db536b1ec" providerId="ADAL" clId="{7BC397DE-9462-4DD9-94EF-CDFE112CC620}" dt="2020-11-25T16:34:07.795" v="2"/>
        <pc:sldMkLst>
          <pc:docMk/>
          <pc:sldMk cId="1055876326" sldId="343"/>
        </pc:sldMkLst>
        <pc:spChg chg="mod">
          <ac:chgData name="Erinn Francis Van der Sande" userId="24634865-15cf-471d-a585-d67db536b1ec" providerId="ADAL" clId="{7BC397DE-9462-4DD9-94EF-CDFE112CC620}" dt="2020-11-25T16:34:07.795" v="2"/>
          <ac:spMkLst>
            <pc:docMk/>
            <pc:sldMk cId="1055876326" sldId="343"/>
            <ac:spMk id="2" creationId="{A65625AE-4F57-4D83-8138-FBC4C6A7099D}"/>
          </ac:spMkLst>
        </pc:spChg>
        <pc:spChg chg="mod">
          <ac:chgData name="Erinn Francis Van der Sande" userId="24634865-15cf-471d-a585-d67db536b1ec" providerId="ADAL" clId="{7BC397DE-9462-4DD9-94EF-CDFE112CC620}" dt="2020-11-25T16:34:07.795" v="2"/>
          <ac:spMkLst>
            <pc:docMk/>
            <pc:sldMk cId="1055876326" sldId="343"/>
            <ac:spMk id="3" creationId="{A60F9FCF-D896-4A34-B003-57EBF3DA08CB}"/>
          </ac:spMkLst>
        </pc:spChg>
      </pc:sldChg>
      <pc:sldChg chg="modSp">
        <pc:chgData name="Erinn Francis Van der Sande" userId="24634865-15cf-471d-a585-d67db536b1ec" providerId="ADAL" clId="{7BC397DE-9462-4DD9-94EF-CDFE112CC620}" dt="2020-11-25T16:34:07.795" v="2"/>
        <pc:sldMkLst>
          <pc:docMk/>
          <pc:sldMk cId="1215549609" sldId="344"/>
        </pc:sldMkLst>
        <pc:spChg chg="mod">
          <ac:chgData name="Erinn Francis Van der Sande" userId="24634865-15cf-471d-a585-d67db536b1ec" providerId="ADAL" clId="{7BC397DE-9462-4DD9-94EF-CDFE112CC620}" dt="2020-11-25T16:34:07.795" v="2"/>
          <ac:spMkLst>
            <pc:docMk/>
            <pc:sldMk cId="1215549609" sldId="344"/>
            <ac:spMk id="2" creationId="{E38BD7F9-47E5-46C6-9C34-CA475D3098C0}"/>
          </ac:spMkLst>
        </pc:spChg>
        <pc:spChg chg="mod">
          <ac:chgData name="Erinn Francis Van der Sande" userId="24634865-15cf-471d-a585-d67db536b1ec" providerId="ADAL" clId="{7BC397DE-9462-4DD9-94EF-CDFE112CC620}" dt="2020-11-25T16:34:07.795" v="2"/>
          <ac:spMkLst>
            <pc:docMk/>
            <pc:sldMk cId="1215549609" sldId="344"/>
            <ac:spMk id="3" creationId="{68570C25-72D7-466F-B6BB-D4A988F4693C}"/>
          </ac:spMkLst>
        </pc:spChg>
      </pc:sldChg>
      <pc:sldChg chg="modSp">
        <pc:chgData name="Erinn Francis Van der Sande" userId="24634865-15cf-471d-a585-d67db536b1ec" providerId="ADAL" clId="{7BC397DE-9462-4DD9-94EF-CDFE112CC620}" dt="2020-11-25T16:34:07.795" v="2"/>
        <pc:sldMkLst>
          <pc:docMk/>
          <pc:sldMk cId="1166483615" sldId="345"/>
        </pc:sldMkLst>
        <pc:spChg chg="mod">
          <ac:chgData name="Erinn Francis Van der Sande" userId="24634865-15cf-471d-a585-d67db536b1ec" providerId="ADAL" clId="{7BC397DE-9462-4DD9-94EF-CDFE112CC620}" dt="2020-11-25T16:34:07.795" v="2"/>
          <ac:spMkLst>
            <pc:docMk/>
            <pc:sldMk cId="1166483615" sldId="345"/>
            <ac:spMk id="2" creationId="{FB2B4F36-5C6C-4591-94D4-D6FCF1F2F0DB}"/>
          </ac:spMkLst>
        </pc:spChg>
        <pc:spChg chg="mod">
          <ac:chgData name="Erinn Francis Van der Sande" userId="24634865-15cf-471d-a585-d67db536b1ec" providerId="ADAL" clId="{7BC397DE-9462-4DD9-94EF-CDFE112CC620}" dt="2020-11-25T16:34:07.795" v="2"/>
          <ac:spMkLst>
            <pc:docMk/>
            <pc:sldMk cId="1166483615" sldId="345"/>
            <ac:spMk id="3" creationId="{1C33145B-A53D-4B8E-954E-ED22C974711D}"/>
          </ac:spMkLst>
        </pc:spChg>
      </pc:sldChg>
      <pc:sldChg chg="modSp">
        <pc:chgData name="Erinn Francis Van der Sande" userId="24634865-15cf-471d-a585-d67db536b1ec" providerId="ADAL" clId="{7BC397DE-9462-4DD9-94EF-CDFE112CC620}" dt="2020-11-25T16:34:07.795" v="2"/>
        <pc:sldMkLst>
          <pc:docMk/>
          <pc:sldMk cId="4129453500" sldId="346"/>
        </pc:sldMkLst>
        <pc:spChg chg="mod">
          <ac:chgData name="Erinn Francis Van der Sande" userId="24634865-15cf-471d-a585-d67db536b1ec" providerId="ADAL" clId="{7BC397DE-9462-4DD9-94EF-CDFE112CC620}" dt="2020-11-25T16:34:07.795" v="2"/>
          <ac:spMkLst>
            <pc:docMk/>
            <pc:sldMk cId="4129453500" sldId="346"/>
            <ac:spMk id="2" creationId="{A7A57E5A-27A1-44B4-A11B-47D3C2AB8F4F}"/>
          </ac:spMkLst>
        </pc:spChg>
        <pc:spChg chg="mod">
          <ac:chgData name="Erinn Francis Van der Sande" userId="24634865-15cf-471d-a585-d67db536b1ec" providerId="ADAL" clId="{7BC397DE-9462-4DD9-94EF-CDFE112CC620}" dt="2020-11-25T16:34:07.795" v="2"/>
          <ac:spMkLst>
            <pc:docMk/>
            <pc:sldMk cId="4129453500" sldId="346"/>
            <ac:spMk id="3" creationId="{ECF3AB7F-CAB5-4FD1-A82F-DEEB29397F24}"/>
          </ac:spMkLst>
        </pc:spChg>
      </pc:sldChg>
      <pc:sldChg chg="modSp">
        <pc:chgData name="Erinn Francis Van der Sande" userId="24634865-15cf-471d-a585-d67db536b1ec" providerId="ADAL" clId="{7BC397DE-9462-4DD9-94EF-CDFE112CC620}" dt="2020-11-25T16:34:07.795" v="2"/>
        <pc:sldMkLst>
          <pc:docMk/>
          <pc:sldMk cId="1803734234" sldId="347"/>
        </pc:sldMkLst>
        <pc:spChg chg="mod">
          <ac:chgData name="Erinn Francis Van der Sande" userId="24634865-15cf-471d-a585-d67db536b1ec" providerId="ADAL" clId="{7BC397DE-9462-4DD9-94EF-CDFE112CC620}" dt="2020-11-25T16:34:07.795" v="2"/>
          <ac:spMkLst>
            <pc:docMk/>
            <pc:sldMk cId="1803734234" sldId="347"/>
            <ac:spMk id="2" creationId="{4D3CAA25-890F-4FC5-B97E-2B08B23BA5D9}"/>
          </ac:spMkLst>
        </pc:spChg>
        <pc:spChg chg="mod">
          <ac:chgData name="Erinn Francis Van der Sande" userId="24634865-15cf-471d-a585-d67db536b1ec" providerId="ADAL" clId="{7BC397DE-9462-4DD9-94EF-CDFE112CC620}" dt="2020-11-25T16:34:07.795" v="2"/>
          <ac:spMkLst>
            <pc:docMk/>
            <pc:sldMk cId="1803734234" sldId="347"/>
            <ac:spMk id="3" creationId="{8D712E25-7424-4EE6-803A-F38E02ADF1F4}"/>
          </ac:spMkLst>
        </pc:spChg>
      </pc:sldChg>
      <pc:sldChg chg="addSp delSp modSp new del mod modClrScheme chgLayout">
        <pc:chgData name="Erinn Francis Van der Sande" userId="24634865-15cf-471d-a585-d67db536b1ec" providerId="ADAL" clId="{7BC397DE-9462-4DD9-94EF-CDFE112CC620}" dt="2020-11-25T16:44:47.315" v="14" actId="2696"/>
        <pc:sldMkLst>
          <pc:docMk/>
          <pc:sldMk cId="1739838288" sldId="348"/>
        </pc:sldMkLst>
        <pc:spChg chg="mod ord">
          <ac:chgData name="Erinn Francis Van der Sande" userId="24634865-15cf-471d-a585-d67db536b1ec" providerId="ADAL" clId="{7BC397DE-9462-4DD9-94EF-CDFE112CC620}" dt="2020-11-25T16:44:29.995" v="13" actId="700"/>
          <ac:spMkLst>
            <pc:docMk/>
            <pc:sldMk cId="1739838288" sldId="348"/>
            <ac:spMk id="2" creationId="{1206BDD1-EA84-4C91-8414-0276CB3473C3}"/>
          </ac:spMkLst>
        </pc:spChg>
        <pc:spChg chg="mod ord">
          <ac:chgData name="Erinn Francis Van der Sande" userId="24634865-15cf-471d-a585-d67db536b1ec" providerId="ADAL" clId="{7BC397DE-9462-4DD9-94EF-CDFE112CC620}" dt="2020-11-25T16:44:29.995" v="13" actId="700"/>
          <ac:spMkLst>
            <pc:docMk/>
            <pc:sldMk cId="1739838288" sldId="348"/>
            <ac:spMk id="3" creationId="{F078FC6F-47C2-4019-9BE7-4A8821A336F6}"/>
          </ac:spMkLst>
        </pc:spChg>
        <pc:spChg chg="del">
          <ac:chgData name="Erinn Francis Van der Sande" userId="24634865-15cf-471d-a585-d67db536b1ec" providerId="ADAL" clId="{7BC397DE-9462-4DD9-94EF-CDFE112CC620}" dt="2020-11-25T16:44:29.995" v="13" actId="700"/>
          <ac:spMkLst>
            <pc:docMk/>
            <pc:sldMk cId="1739838288" sldId="348"/>
            <ac:spMk id="4" creationId="{00D7F3C6-B6B8-4217-8106-0D896670BFA0}"/>
          </ac:spMkLst>
        </pc:spChg>
        <pc:spChg chg="del">
          <ac:chgData name="Erinn Francis Van der Sande" userId="24634865-15cf-471d-a585-d67db536b1ec" providerId="ADAL" clId="{7BC397DE-9462-4DD9-94EF-CDFE112CC620}" dt="2020-11-25T16:44:29.995" v="13" actId="700"/>
          <ac:spMkLst>
            <pc:docMk/>
            <pc:sldMk cId="1739838288" sldId="348"/>
            <ac:spMk id="5" creationId="{3D773D12-1A92-44BE-A027-FF94C483FBF2}"/>
          </ac:spMkLst>
        </pc:spChg>
        <pc:spChg chg="del mod ord">
          <ac:chgData name="Erinn Francis Van der Sande" userId="24634865-15cf-471d-a585-d67db536b1ec" providerId="ADAL" clId="{7BC397DE-9462-4DD9-94EF-CDFE112CC620}" dt="2020-11-25T16:44:29.995" v="13" actId="700"/>
          <ac:spMkLst>
            <pc:docMk/>
            <pc:sldMk cId="1739838288" sldId="348"/>
            <ac:spMk id="6" creationId="{9C1DCCC9-987A-4AEF-9FE1-EAC4EBC99DCC}"/>
          </ac:spMkLst>
        </pc:spChg>
        <pc:spChg chg="add mod ord">
          <ac:chgData name="Erinn Francis Van der Sande" userId="24634865-15cf-471d-a585-d67db536b1ec" providerId="ADAL" clId="{7BC397DE-9462-4DD9-94EF-CDFE112CC620}" dt="2020-11-25T16:44:29.995" v="13" actId="700"/>
          <ac:spMkLst>
            <pc:docMk/>
            <pc:sldMk cId="1739838288" sldId="348"/>
            <ac:spMk id="7" creationId="{617E81D9-24CF-4153-B123-56635999B0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504000" y="360000"/>
            <a:ext cx="2700000" cy="360000"/>
          </a:xfrm>
          <a:prstGeom prst="rect">
            <a:avLst/>
          </a:prstGeom>
        </p:spPr>
        <p:txBody>
          <a:bodyPr vert="horz" lIns="90000" tIns="45720" rIns="91440" bIns="45720" rtlCol="0"/>
          <a:lstStyle>
            <a:lvl1pPr algn="l">
              <a:defRPr sz="1200"/>
            </a:lvl1pPr>
          </a:lstStyle>
          <a:p>
            <a:r>
              <a:rPr lang="nl-NL">
                <a:solidFill>
                  <a:srgbClr val="FF5000"/>
                </a:solidFill>
                <a:latin typeface="Verdana" charset="0"/>
                <a:ea typeface="Verdana" charset="0"/>
                <a:cs typeface="Verdana" charset="0"/>
              </a:rPr>
              <a:t>Kop</a:t>
            </a:r>
          </a:p>
        </p:txBody>
      </p:sp>
      <p:sp>
        <p:nvSpPr>
          <p:cNvPr id="3" name="Tijdelijke aanduiding voor datum 2"/>
          <p:cNvSpPr>
            <a:spLocks noGrp="1"/>
          </p:cNvSpPr>
          <p:nvPr>
            <p:ph type="dt" sz="quarter" idx="1"/>
          </p:nvPr>
        </p:nvSpPr>
        <p:spPr>
          <a:xfrm>
            <a:off x="3601800" y="360000"/>
            <a:ext cx="2700000" cy="360000"/>
          </a:xfrm>
          <a:prstGeom prst="rect">
            <a:avLst/>
          </a:prstGeom>
        </p:spPr>
        <p:txBody>
          <a:bodyPr vert="horz" lIns="90000" tIns="45720" rIns="91440" bIns="45720" rtlCol="0" anchor="ctr" anchorCtr="0"/>
          <a:lstStyle>
            <a:lvl1pPr algn="r">
              <a:defRPr sz="1200"/>
            </a:lvl1pPr>
          </a:lstStyle>
          <a:p>
            <a:fld id="{C4CD8FED-05CD-E64B-9968-2D08B3C82605}" type="datetime1">
              <a:rPr lang="nl-BE" smtClean="0">
                <a:solidFill>
                  <a:srgbClr val="FF5000"/>
                </a:solidFill>
              </a:rPr>
              <a:t>17/05/2021</a:t>
            </a:fld>
            <a:endParaRPr lang="nl-NL">
              <a:solidFill>
                <a:srgbClr val="FF5000"/>
              </a:solidFill>
            </a:endParaRPr>
          </a:p>
        </p:txBody>
      </p:sp>
      <p:sp>
        <p:nvSpPr>
          <p:cNvPr id="4" name="Tijdelijke aanduiding voor voettekst 3"/>
          <p:cNvSpPr>
            <a:spLocks noGrp="1"/>
          </p:cNvSpPr>
          <p:nvPr>
            <p:ph type="ftr" sz="quarter" idx="2"/>
          </p:nvPr>
        </p:nvSpPr>
        <p:spPr>
          <a:xfrm>
            <a:off x="504000" y="8508775"/>
            <a:ext cx="2971800" cy="360000"/>
          </a:xfrm>
          <a:prstGeom prst="rect">
            <a:avLst/>
          </a:prstGeom>
        </p:spPr>
        <p:txBody>
          <a:bodyPr vert="horz" lIns="91440" tIns="45720" rIns="91440" bIns="45720" rtlCol="0" anchor="ctr" anchorCtr="0"/>
          <a:lstStyle>
            <a:lvl1pPr algn="l">
              <a:defRPr sz="1200"/>
            </a:lvl1pPr>
          </a:lstStyle>
          <a:p>
            <a:r>
              <a:rPr lang="nl-NL">
                <a:solidFill>
                  <a:srgbClr val="0033A0"/>
                </a:solidFill>
                <a:latin typeface="Verdana" charset="0"/>
                <a:ea typeface="Verdana" charset="0"/>
                <a:cs typeface="Verdana" charset="0"/>
              </a:rPr>
              <a:t>Voet</a:t>
            </a:r>
          </a:p>
        </p:txBody>
      </p:sp>
      <p:sp>
        <p:nvSpPr>
          <p:cNvPr id="5" name="Tijdelijke aanduiding voor dianummer 4"/>
          <p:cNvSpPr>
            <a:spLocks noGrp="1"/>
          </p:cNvSpPr>
          <p:nvPr>
            <p:ph type="sldNum" sz="quarter" idx="3"/>
          </p:nvPr>
        </p:nvSpPr>
        <p:spPr>
          <a:xfrm>
            <a:off x="3601800" y="8506800"/>
            <a:ext cx="2700000" cy="360000"/>
          </a:xfrm>
          <a:prstGeom prst="rect">
            <a:avLst/>
          </a:prstGeom>
        </p:spPr>
        <p:txBody>
          <a:bodyPr vert="horz" lIns="91440" tIns="45720" rIns="91440" bIns="45720" rtlCol="0" anchor="ctr" anchorCtr="0"/>
          <a:lstStyle>
            <a:lvl1pPr algn="r">
              <a:defRPr sz="1200"/>
            </a:lvl1pPr>
          </a:lstStyle>
          <a:p>
            <a:fld id="{B2B4E666-D715-AD48-99EC-80D1C3222789}" type="slidenum">
              <a:rPr lang="nl-NL" smtClean="0">
                <a:solidFill>
                  <a:srgbClr val="0033A0"/>
                </a:solidFill>
              </a:rPr>
              <a:t>‹nr.›</a:t>
            </a:fld>
            <a:endParaRPr lang="nl-NL">
              <a:solidFill>
                <a:srgbClr val="0033A0"/>
              </a:solidFill>
            </a:endParaRPr>
          </a:p>
        </p:txBody>
      </p:sp>
    </p:spTree>
    <p:extLst>
      <p:ext uri="{BB962C8B-B14F-4D97-AF65-F5344CB8AC3E}">
        <p14:creationId xmlns:p14="http://schemas.microsoft.com/office/powerpoint/2010/main" val="137863963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684000" y="540000"/>
            <a:ext cx="2700000" cy="360000"/>
          </a:xfrm>
          <a:prstGeom prst="rect">
            <a:avLst/>
          </a:prstGeom>
          <a:solidFill>
            <a:srgbClr val="0033A0"/>
          </a:solidFill>
        </p:spPr>
        <p:txBody>
          <a:bodyPr vert="horz" lIns="90000" tIns="45720" rIns="91440" bIns="45720" rtlCol="0" anchor="ctr" anchorCtr="0"/>
          <a:lstStyle>
            <a:lvl1pPr algn="l">
              <a:defRPr sz="1200">
                <a:solidFill>
                  <a:schemeClr val="bg1"/>
                </a:solidFill>
                <a:latin typeface="Verdana" charset="0"/>
                <a:ea typeface="Verdana" charset="0"/>
                <a:cs typeface="Verdana" charset="0"/>
              </a:defRPr>
            </a:lvl1pPr>
          </a:lstStyle>
          <a:p>
            <a:r>
              <a:rPr lang="nl-NL"/>
              <a:t>Kop</a:t>
            </a:r>
          </a:p>
        </p:txBody>
      </p:sp>
      <p:sp>
        <p:nvSpPr>
          <p:cNvPr id="3" name="Tijdelijke aanduiding voor datum 2"/>
          <p:cNvSpPr>
            <a:spLocks noGrp="1"/>
          </p:cNvSpPr>
          <p:nvPr>
            <p:ph type="dt" idx="1"/>
          </p:nvPr>
        </p:nvSpPr>
        <p:spPr>
          <a:xfrm>
            <a:off x="3537000" y="540000"/>
            <a:ext cx="2700000" cy="360000"/>
          </a:xfrm>
          <a:prstGeom prst="rect">
            <a:avLst/>
          </a:prstGeom>
        </p:spPr>
        <p:txBody>
          <a:bodyPr vert="horz" lIns="90000" tIns="45720" rIns="91440" bIns="45720" rtlCol="0" anchor="ctr" anchorCtr="0"/>
          <a:lstStyle>
            <a:lvl1pPr algn="r">
              <a:defRPr sz="900">
                <a:solidFill>
                  <a:srgbClr val="0033A0"/>
                </a:solidFill>
                <a:latin typeface="Verdana" charset="0"/>
                <a:ea typeface="Verdana" charset="0"/>
                <a:cs typeface="Verdana" charset="0"/>
              </a:defRPr>
            </a:lvl1pPr>
          </a:lstStyle>
          <a:p>
            <a:fld id="{ECBD4361-0679-254E-8386-CB90F2692ABF}" type="datetime1">
              <a:rPr lang="nl-BE" smtClean="0"/>
              <a:t>17/05/2021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720000" y="8280000"/>
            <a:ext cx="2700000" cy="360000"/>
          </a:xfrm>
          <a:prstGeom prst="rect">
            <a:avLst/>
          </a:prstGeom>
        </p:spPr>
        <p:txBody>
          <a:bodyPr vert="horz" lIns="90000" tIns="45720" rIns="91440" bIns="45720" rtlCol="0" anchor="ctr" anchorCtr="0"/>
          <a:lstStyle>
            <a:lvl1pPr algn="l">
              <a:defRPr sz="1000">
                <a:solidFill>
                  <a:srgbClr val="FF5000"/>
                </a:solidFill>
                <a:latin typeface="Verdana" charset="0"/>
                <a:ea typeface="Verdana" charset="0"/>
                <a:cs typeface="Verdana" charset="0"/>
              </a:defRPr>
            </a:lvl1pPr>
          </a:lstStyle>
          <a:p>
            <a:r>
              <a:rPr lang="nl-NL"/>
              <a:t>Voet</a:t>
            </a:r>
          </a:p>
        </p:txBody>
      </p:sp>
      <p:sp>
        <p:nvSpPr>
          <p:cNvPr id="7" name="Tijdelijke aanduiding voor dianummer 6"/>
          <p:cNvSpPr>
            <a:spLocks noGrp="1"/>
          </p:cNvSpPr>
          <p:nvPr>
            <p:ph type="sldNum" sz="quarter" idx="5"/>
          </p:nvPr>
        </p:nvSpPr>
        <p:spPr>
          <a:xfrm>
            <a:off x="3537000" y="8280000"/>
            <a:ext cx="2700000" cy="360000"/>
          </a:xfrm>
          <a:prstGeom prst="rect">
            <a:avLst/>
          </a:prstGeom>
        </p:spPr>
        <p:txBody>
          <a:bodyPr vert="horz" lIns="90000" tIns="45720" rIns="91440" bIns="45720" rtlCol="0" anchor="ctr" anchorCtr="0"/>
          <a:lstStyle>
            <a:lvl1pPr algn="r">
              <a:defRPr sz="900">
                <a:solidFill>
                  <a:srgbClr val="FF5000"/>
                </a:solidFill>
                <a:latin typeface="Verdana" charset="0"/>
                <a:ea typeface="Verdana" charset="0"/>
                <a:cs typeface="Verdana" charset="0"/>
              </a:defRPr>
            </a:lvl1pPr>
          </a:lstStyle>
          <a:p>
            <a:fld id="{9FDDC29C-F309-0C44-B1DF-48E28FDE6E46}" type="slidenum">
              <a:rPr lang="nl-NL" smtClean="0"/>
              <a:pPr/>
              <a:t>‹nr.›</a:t>
            </a:fld>
            <a:endParaRPr lang="nl-NL"/>
          </a:p>
        </p:txBody>
      </p:sp>
    </p:spTree>
    <p:extLst>
      <p:ext uri="{BB962C8B-B14F-4D97-AF65-F5344CB8AC3E}">
        <p14:creationId xmlns:p14="http://schemas.microsoft.com/office/powerpoint/2010/main" val="134768988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koptekst 3"/>
          <p:cNvSpPr>
            <a:spLocks noGrp="1"/>
          </p:cNvSpPr>
          <p:nvPr>
            <p:ph type="hdr" sz="quarter"/>
          </p:nvPr>
        </p:nvSpPr>
        <p:spPr/>
        <p:txBody>
          <a:bodyPr/>
          <a:lstStyle/>
          <a:p>
            <a:r>
              <a:rPr lang="nl-NL"/>
              <a:t>Kop</a:t>
            </a:r>
          </a:p>
        </p:txBody>
      </p:sp>
      <p:sp>
        <p:nvSpPr>
          <p:cNvPr id="5" name="Tijdelijke aanduiding voor datum 4"/>
          <p:cNvSpPr>
            <a:spLocks noGrp="1"/>
          </p:cNvSpPr>
          <p:nvPr>
            <p:ph type="dt" idx="1"/>
          </p:nvPr>
        </p:nvSpPr>
        <p:spPr/>
        <p:txBody>
          <a:bodyPr/>
          <a:lstStyle/>
          <a:p>
            <a:fld id="{ECBD4361-0679-254E-8386-CB90F2692ABF}" type="datetime1">
              <a:rPr lang="nl-BE" smtClean="0"/>
              <a:t>17/05/2021</a:t>
            </a:fld>
            <a:endParaRPr lang="nl-NL"/>
          </a:p>
        </p:txBody>
      </p:sp>
      <p:sp>
        <p:nvSpPr>
          <p:cNvPr id="6" name="Tijdelijke aanduiding voor voettekst 5"/>
          <p:cNvSpPr>
            <a:spLocks noGrp="1"/>
          </p:cNvSpPr>
          <p:nvPr>
            <p:ph type="ftr" sz="quarter" idx="4"/>
          </p:nvPr>
        </p:nvSpPr>
        <p:spPr/>
        <p:txBody>
          <a:bodyPr/>
          <a:lstStyle/>
          <a:p>
            <a:r>
              <a:rPr lang="nl-NL"/>
              <a:t>Voet</a:t>
            </a:r>
          </a:p>
        </p:txBody>
      </p:sp>
      <p:sp>
        <p:nvSpPr>
          <p:cNvPr id="7" name="Tijdelijke aanduiding voor dianummer 6"/>
          <p:cNvSpPr>
            <a:spLocks noGrp="1"/>
          </p:cNvSpPr>
          <p:nvPr>
            <p:ph type="sldNum" sz="quarter" idx="5"/>
          </p:nvPr>
        </p:nvSpPr>
        <p:spPr/>
        <p:txBody>
          <a:bodyPr/>
          <a:lstStyle/>
          <a:p>
            <a:fld id="{9FDDC29C-F309-0C44-B1DF-48E28FDE6E46}" type="slidenum">
              <a:rPr lang="nl-NL" smtClean="0"/>
              <a:pPr/>
              <a:t>1</a:t>
            </a:fld>
            <a:endParaRPr lang="nl-NL"/>
          </a:p>
        </p:txBody>
      </p:sp>
    </p:spTree>
    <p:extLst>
      <p:ext uri="{BB962C8B-B14F-4D97-AF65-F5344CB8AC3E}">
        <p14:creationId xmlns:p14="http://schemas.microsoft.com/office/powerpoint/2010/main" val="1544705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this slide shows that when the accuracy of a random forest has converged, adding more trees will neither increase, nor decrease the accuracy. Since it seems that the random forest has converged after 200 trees, we use 200 as the optimal value for the number of trees.</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32</a:t>
            </a:fld>
            <a:endParaRPr lang="nl-NL"/>
          </a:p>
        </p:txBody>
      </p:sp>
    </p:spTree>
    <p:extLst>
      <p:ext uri="{BB962C8B-B14F-4D97-AF65-F5344CB8AC3E}">
        <p14:creationId xmlns:p14="http://schemas.microsoft.com/office/powerpoint/2010/main" val="3231844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had a high accuracy of 81.2% with a low standard deviation on the </a:t>
            </a:r>
            <a:r>
              <a:rPr lang="en-US" dirty="0" err="1"/>
              <a:t>crossvalidated</a:t>
            </a:r>
            <a:r>
              <a:rPr lang="en-US" dirty="0"/>
              <a:t> accuracy. However, random forests are still suffering from the </a:t>
            </a:r>
            <a:r>
              <a:rPr lang="en-US" dirty="0" err="1"/>
              <a:t>inbalanced</a:t>
            </a:r>
            <a:r>
              <a:rPr lang="en-US" dirty="0"/>
              <a:t> dataset. </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33</a:t>
            </a:fld>
            <a:endParaRPr lang="nl-NL"/>
          </a:p>
        </p:txBody>
      </p:sp>
    </p:spTree>
    <p:extLst>
      <p:ext uri="{BB962C8B-B14F-4D97-AF65-F5344CB8AC3E}">
        <p14:creationId xmlns:p14="http://schemas.microsoft.com/office/powerpoint/2010/main" val="1206043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compare the presented models to a few others we tested. We see that Random Forest is the best model among them. We created a submission to the </a:t>
            </a:r>
            <a:r>
              <a:rPr lang="en-US" dirty="0" err="1"/>
              <a:t>DrivenData</a:t>
            </a:r>
            <a:r>
              <a:rPr lang="en-US" dirty="0"/>
              <a:t> contest using a random forest trained on the whole dataset and received an accuracy of 81.72% on the test set. </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34</a:t>
            </a:fld>
            <a:endParaRPr lang="nl-NL"/>
          </a:p>
        </p:txBody>
      </p:sp>
    </p:spTree>
    <p:extLst>
      <p:ext uri="{BB962C8B-B14F-4D97-AF65-F5344CB8AC3E}">
        <p14:creationId xmlns:p14="http://schemas.microsoft.com/office/powerpoint/2010/main" val="2201009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last section of our report </a:t>
            </a:r>
            <a:r>
              <a:rPr lang="en-US" sz="1200" b="0" kern="1200" dirty="0" err="1">
                <a:solidFill>
                  <a:schemeClr val="tx1"/>
                </a:solidFill>
                <a:effectLst/>
                <a:latin typeface="+mn-lt"/>
                <a:ea typeface="+mn-ea"/>
                <a:cs typeface="+mn-cs"/>
              </a:rPr>
              <a:t>constists</a:t>
            </a:r>
            <a:r>
              <a:rPr lang="en-US" sz="1200" b="0" kern="1200" dirty="0">
                <a:solidFill>
                  <a:schemeClr val="tx1"/>
                </a:solidFill>
                <a:effectLst/>
                <a:latin typeface="+mn-lt"/>
                <a:ea typeface="+mn-ea"/>
                <a:cs typeface="+mn-cs"/>
              </a:rPr>
              <a:t> out of alternative models. Here we combined preprocessing and model selection to generate a learner with highest accuracy.</a:t>
            </a:r>
          </a:p>
          <a:p>
            <a:endParaRPr lang="nl-BE" dirty="0"/>
          </a:p>
        </p:txBody>
      </p:sp>
      <p:sp>
        <p:nvSpPr>
          <p:cNvPr id="4" name="Tijdelijke aanduiding voor koptekst 3"/>
          <p:cNvSpPr>
            <a:spLocks noGrp="1"/>
          </p:cNvSpPr>
          <p:nvPr>
            <p:ph type="hdr" sz="quarter"/>
          </p:nvPr>
        </p:nvSpPr>
        <p:spPr/>
        <p:txBody>
          <a:bodyPr/>
          <a:lstStyle/>
          <a:p>
            <a:r>
              <a:rPr lang="nl-NL"/>
              <a:t>Kop</a:t>
            </a:r>
          </a:p>
        </p:txBody>
      </p:sp>
      <p:sp>
        <p:nvSpPr>
          <p:cNvPr id="5" name="Tijdelijke aanduiding voor datum 4"/>
          <p:cNvSpPr>
            <a:spLocks noGrp="1"/>
          </p:cNvSpPr>
          <p:nvPr>
            <p:ph type="dt" idx="1"/>
          </p:nvPr>
        </p:nvSpPr>
        <p:spPr/>
        <p:txBody>
          <a:bodyPr/>
          <a:lstStyle/>
          <a:p>
            <a:fld id="{ECBD4361-0679-254E-8386-CB90F2692ABF}" type="datetime1">
              <a:rPr lang="nl-BE" smtClean="0"/>
              <a:t>17/05/2021</a:t>
            </a:fld>
            <a:endParaRPr lang="nl-NL"/>
          </a:p>
        </p:txBody>
      </p:sp>
      <p:sp>
        <p:nvSpPr>
          <p:cNvPr id="6" name="Tijdelijke aanduiding voor voettekst 5"/>
          <p:cNvSpPr>
            <a:spLocks noGrp="1"/>
          </p:cNvSpPr>
          <p:nvPr>
            <p:ph type="ftr" sz="quarter" idx="4"/>
          </p:nvPr>
        </p:nvSpPr>
        <p:spPr/>
        <p:txBody>
          <a:bodyPr/>
          <a:lstStyle/>
          <a:p>
            <a:r>
              <a:rPr lang="nl-NL"/>
              <a:t>Voet</a:t>
            </a:r>
          </a:p>
        </p:txBody>
      </p:sp>
      <p:sp>
        <p:nvSpPr>
          <p:cNvPr id="7" name="Tijdelijke aanduiding voor dianummer 6"/>
          <p:cNvSpPr>
            <a:spLocks noGrp="1"/>
          </p:cNvSpPr>
          <p:nvPr>
            <p:ph type="sldNum" sz="quarter" idx="5"/>
          </p:nvPr>
        </p:nvSpPr>
        <p:spPr/>
        <p:txBody>
          <a:bodyPr/>
          <a:lstStyle/>
          <a:p>
            <a:fld id="{9FDDC29C-F309-0C44-B1DF-48E28FDE6E46}" type="slidenum">
              <a:rPr lang="nl-NL" smtClean="0"/>
              <a:pPr/>
              <a:t>35</a:t>
            </a:fld>
            <a:endParaRPr lang="nl-NL"/>
          </a:p>
        </p:txBody>
      </p:sp>
    </p:spTree>
    <p:extLst>
      <p:ext uri="{BB962C8B-B14F-4D97-AF65-F5344CB8AC3E}">
        <p14:creationId xmlns:p14="http://schemas.microsoft.com/office/powerpoint/2010/main" val="177650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kern="1200" dirty="0">
                <a:solidFill>
                  <a:schemeClr val="tx1"/>
                </a:solidFill>
                <a:effectLst/>
                <a:latin typeface="+mn-lt"/>
                <a:ea typeface="+mn-ea"/>
                <a:cs typeface="+mn-cs"/>
              </a:rPr>
              <a:t>There were 3 strategies tried in this last section.</a:t>
            </a:r>
          </a:p>
          <a:p>
            <a:r>
              <a:rPr lang="en-US" sz="1200" b="0" kern="1200" dirty="0">
                <a:solidFill>
                  <a:schemeClr val="tx1"/>
                </a:solidFill>
                <a:effectLst/>
                <a:latin typeface="+mn-lt"/>
                <a:ea typeface="+mn-ea"/>
                <a:cs typeface="+mn-cs"/>
              </a:rPr>
              <a:t>- Gradient boosting trees with the library </a:t>
            </a:r>
            <a:r>
              <a:rPr lang="en-US" sz="1200" b="0" kern="1200" dirty="0" err="1">
                <a:solidFill>
                  <a:schemeClr val="tx1"/>
                </a:solidFill>
                <a:effectLst/>
                <a:latin typeface="+mn-lt"/>
                <a:ea typeface="+mn-ea"/>
                <a:cs typeface="+mn-cs"/>
              </a:rPr>
              <a:t>XGboost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An ensemble of models in which we combine gradient boosting trees and random </a:t>
            </a:r>
            <a:r>
              <a:rPr lang="en-US" sz="1200" b="0" kern="1200" dirty="0" err="1">
                <a:solidFill>
                  <a:schemeClr val="tx1"/>
                </a:solidFill>
                <a:effectLst/>
                <a:latin typeface="+mn-lt"/>
                <a:ea typeface="+mn-ea"/>
                <a:cs typeface="+mn-cs"/>
              </a:rPr>
              <a:t>forrests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An lastly we experimented with KNN using PCA.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will quickly summarize these three approaches. </a:t>
            </a:r>
          </a:p>
          <a:p>
            <a:endParaRPr lang="nl-BE" dirty="0"/>
          </a:p>
        </p:txBody>
      </p:sp>
      <p:sp>
        <p:nvSpPr>
          <p:cNvPr id="4" name="Tijdelijke aanduiding voor koptekst 3"/>
          <p:cNvSpPr>
            <a:spLocks noGrp="1"/>
          </p:cNvSpPr>
          <p:nvPr>
            <p:ph type="hdr" sz="quarter"/>
          </p:nvPr>
        </p:nvSpPr>
        <p:spPr/>
        <p:txBody>
          <a:bodyPr/>
          <a:lstStyle/>
          <a:p>
            <a:r>
              <a:rPr lang="nl-NL"/>
              <a:t>Kop</a:t>
            </a:r>
          </a:p>
        </p:txBody>
      </p:sp>
      <p:sp>
        <p:nvSpPr>
          <p:cNvPr id="5" name="Tijdelijke aanduiding voor datum 4"/>
          <p:cNvSpPr>
            <a:spLocks noGrp="1"/>
          </p:cNvSpPr>
          <p:nvPr>
            <p:ph type="dt" idx="1"/>
          </p:nvPr>
        </p:nvSpPr>
        <p:spPr/>
        <p:txBody>
          <a:bodyPr/>
          <a:lstStyle/>
          <a:p>
            <a:fld id="{ECBD4361-0679-254E-8386-CB90F2692ABF}" type="datetime1">
              <a:rPr lang="nl-BE" smtClean="0"/>
              <a:t>17/05/2021</a:t>
            </a:fld>
            <a:endParaRPr lang="nl-NL"/>
          </a:p>
        </p:txBody>
      </p:sp>
      <p:sp>
        <p:nvSpPr>
          <p:cNvPr id="6" name="Tijdelijke aanduiding voor voettekst 5"/>
          <p:cNvSpPr>
            <a:spLocks noGrp="1"/>
          </p:cNvSpPr>
          <p:nvPr>
            <p:ph type="ftr" sz="quarter" idx="4"/>
          </p:nvPr>
        </p:nvSpPr>
        <p:spPr/>
        <p:txBody>
          <a:bodyPr/>
          <a:lstStyle/>
          <a:p>
            <a:r>
              <a:rPr lang="nl-NL"/>
              <a:t>Voet</a:t>
            </a:r>
          </a:p>
        </p:txBody>
      </p:sp>
      <p:sp>
        <p:nvSpPr>
          <p:cNvPr id="7" name="Tijdelijke aanduiding voor dianummer 6"/>
          <p:cNvSpPr>
            <a:spLocks noGrp="1"/>
          </p:cNvSpPr>
          <p:nvPr>
            <p:ph type="sldNum" sz="quarter" idx="5"/>
          </p:nvPr>
        </p:nvSpPr>
        <p:spPr/>
        <p:txBody>
          <a:bodyPr/>
          <a:lstStyle/>
          <a:p>
            <a:fld id="{9FDDC29C-F309-0C44-B1DF-48E28FDE6E46}" type="slidenum">
              <a:rPr lang="nl-NL" smtClean="0"/>
              <a:pPr/>
              <a:t>36</a:t>
            </a:fld>
            <a:endParaRPr lang="nl-NL"/>
          </a:p>
        </p:txBody>
      </p:sp>
    </p:spTree>
    <p:extLst>
      <p:ext uri="{BB962C8B-B14F-4D97-AF65-F5344CB8AC3E}">
        <p14:creationId xmlns:p14="http://schemas.microsoft.com/office/powerpoint/2010/main" val="3424814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kern="1200" dirty="0">
                <a:solidFill>
                  <a:schemeClr val="tx1"/>
                </a:solidFill>
                <a:effectLst/>
                <a:latin typeface="+mn-lt"/>
                <a:ea typeface="+mn-ea"/>
                <a:cs typeface="+mn-cs"/>
              </a:rPr>
              <a:t>It made sense to use a gradient boosting tree model as we saw from the previous section that trees were the best performing models.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gradient </a:t>
            </a:r>
            <a:r>
              <a:rPr lang="en-US" sz="1200" b="0" kern="1200" dirty="0" err="1">
                <a:solidFill>
                  <a:schemeClr val="tx1"/>
                </a:solidFill>
                <a:effectLst/>
                <a:latin typeface="+mn-lt"/>
                <a:ea typeface="+mn-ea"/>
                <a:cs typeface="+mn-cs"/>
              </a:rPr>
              <a:t>boostin</a:t>
            </a:r>
            <a:r>
              <a:rPr lang="en-US" sz="1200" b="0" kern="1200" dirty="0">
                <a:solidFill>
                  <a:schemeClr val="tx1"/>
                </a:solidFill>
                <a:effectLst/>
                <a:latin typeface="+mn-lt"/>
                <a:ea typeface="+mn-ea"/>
                <a:cs typeface="+mn-cs"/>
              </a:rPr>
              <a:t> tree model is a model in which weak learners in the form of decision trees are trained iteratively in a number of rounds. Each tree tries to correct the errors made by the previous one. The combination of these weak learners form together a strong learner.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are some hyperparameters to tune as listed on the slide on the left. </a:t>
            </a:r>
          </a:p>
          <a:p>
            <a:r>
              <a:rPr lang="en-US" sz="1200" b="0" kern="1200" dirty="0">
                <a:solidFill>
                  <a:schemeClr val="tx1"/>
                </a:solidFill>
                <a:effectLst/>
                <a:latin typeface="+mn-lt"/>
                <a:ea typeface="+mn-ea"/>
                <a:cs typeface="+mn-cs"/>
              </a:rPr>
              <a:t>Al these parameters where </a:t>
            </a:r>
            <a:r>
              <a:rPr lang="en-US" sz="1200" b="0" kern="1200" dirty="0" err="1">
                <a:solidFill>
                  <a:schemeClr val="tx1"/>
                </a:solidFill>
                <a:effectLst/>
                <a:latin typeface="+mn-lt"/>
                <a:ea typeface="+mn-ea"/>
                <a:cs typeface="+mn-cs"/>
              </a:rPr>
              <a:t>gridsearched</a:t>
            </a:r>
            <a:r>
              <a:rPr lang="en-US" sz="1200" b="0" kern="1200" dirty="0">
                <a:solidFill>
                  <a:schemeClr val="tx1"/>
                </a:solidFill>
                <a:effectLst/>
                <a:latin typeface="+mn-lt"/>
                <a:ea typeface="+mn-ea"/>
                <a:cs typeface="+mn-cs"/>
              </a:rPr>
              <a:t> on the right we see one of the </a:t>
            </a:r>
            <a:r>
              <a:rPr lang="en-US" sz="1200" b="0" kern="1200" dirty="0" err="1">
                <a:solidFill>
                  <a:schemeClr val="tx1"/>
                </a:solidFill>
                <a:effectLst/>
                <a:latin typeface="+mn-lt"/>
                <a:ea typeface="+mn-ea"/>
                <a:cs typeface="+mn-cs"/>
              </a:rPr>
              <a:t>multple</a:t>
            </a:r>
            <a:r>
              <a:rPr lang="en-US" sz="1200" b="0" kern="1200" dirty="0">
                <a:solidFill>
                  <a:schemeClr val="tx1"/>
                </a:solidFill>
                <a:effectLst/>
                <a:latin typeface="+mn-lt"/>
                <a:ea typeface="+mn-ea"/>
                <a:cs typeface="+mn-cs"/>
              </a:rPr>
              <a:t> plots generated from these </a:t>
            </a:r>
            <a:r>
              <a:rPr lang="en-US" sz="1200" b="0" kern="1200" dirty="0" err="1">
                <a:solidFill>
                  <a:schemeClr val="tx1"/>
                </a:solidFill>
                <a:effectLst/>
                <a:latin typeface="+mn-lt"/>
                <a:ea typeface="+mn-ea"/>
                <a:cs typeface="+mn-cs"/>
              </a:rPr>
              <a:t>gridsearched</a:t>
            </a:r>
            <a:r>
              <a:rPr lang="en-US" sz="1200" b="0" kern="1200" dirty="0">
                <a:solidFill>
                  <a:schemeClr val="tx1"/>
                </a:solidFill>
                <a:effectLst/>
                <a:latin typeface="+mn-lt"/>
                <a:ea typeface="+mn-ea"/>
                <a:cs typeface="+mn-cs"/>
              </a:rPr>
              <a:t>. This shows the cooperation between three parameters shrinkage or learning rate. The max depth of the tree (one of the parameters which represents the complexity of a tree) and also the number of rounds. We see clearly that a low learning rate translates to slower convergence.</a:t>
            </a:r>
          </a:p>
          <a:p>
            <a:endParaRPr lang="nl-BE" dirty="0"/>
          </a:p>
        </p:txBody>
      </p:sp>
      <p:sp>
        <p:nvSpPr>
          <p:cNvPr id="4" name="Tijdelijke aanduiding voor koptekst 3"/>
          <p:cNvSpPr>
            <a:spLocks noGrp="1"/>
          </p:cNvSpPr>
          <p:nvPr>
            <p:ph type="hdr" sz="quarter"/>
          </p:nvPr>
        </p:nvSpPr>
        <p:spPr/>
        <p:txBody>
          <a:bodyPr/>
          <a:lstStyle/>
          <a:p>
            <a:r>
              <a:rPr lang="nl-NL"/>
              <a:t>Kop</a:t>
            </a:r>
          </a:p>
        </p:txBody>
      </p:sp>
      <p:sp>
        <p:nvSpPr>
          <p:cNvPr id="5" name="Tijdelijke aanduiding voor datum 4"/>
          <p:cNvSpPr>
            <a:spLocks noGrp="1"/>
          </p:cNvSpPr>
          <p:nvPr>
            <p:ph type="dt" idx="1"/>
          </p:nvPr>
        </p:nvSpPr>
        <p:spPr/>
        <p:txBody>
          <a:bodyPr/>
          <a:lstStyle/>
          <a:p>
            <a:fld id="{ECBD4361-0679-254E-8386-CB90F2692ABF}" type="datetime1">
              <a:rPr lang="nl-BE" smtClean="0"/>
              <a:t>17/05/2021</a:t>
            </a:fld>
            <a:endParaRPr lang="nl-NL"/>
          </a:p>
        </p:txBody>
      </p:sp>
      <p:sp>
        <p:nvSpPr>
          <p:cNvPr id="6" name="Tijdelijke aanduiding voor voettekst 5"/>
          <p:cNvSpPr>
            <a:spLocks noGrp="1"/>
          </p:cNvSpPr>
          <p:nvPr>
            <p:ph type="ftr" sz="quarter" idx="4"/>
          </p:nvPr>
        </p:nvSpPr>
        <p:spPr/>
        <p:txBody>
          <a:bodyPr/>
          <a:lstStyle/>
          <a:p>
            <a:r>
              <a:rPr lang="nl-NL"/>
              <a:t>Voet</a:t>
            </a:r>
          </a:p>
        </p:txBody>
      </p:sp>
      <p:sp>
        <p:nvSpPr>
          <p:cNvPr id="7" name="Tijdelijke aanduiding voor dianummer 6"/>
          <p:cNvSpPr>
            <a:spLocks noGrp="1"/>
          </p:cNvSpPr>
          <p:nvPr>
            <p:ph type="sldNum" sz="quarter" idx="5"/>
          </p:nvPr>
        </p:nvSpPr>
        <p:spPr/>
        <p:txBody>
          <a:bodyPr/>
          <a:lstStyle/>
          <a:p>
            <a:fld id="{9FDDC29C-F309-0C44-B1DF-48E28FDE6E46}" type="slidenum">
              <a:rPr lang="nl-NL" smtClean="0"/>
              <a:pPr/>
              <a:t>37</a:t>
            </a:fld>
            <a:endParaRPr lang="nl-NL"/>
          </a:p>
        </p:txBody>
      </p:sp>
    </p:spTree>
    <p:extLst>
      <p:ext uri="{BB962C8B-B14F-4D97-AF65-F5344CB8AC3E}">
        <p14:creationId xmlns:p14="http://schemas.microsoft.com/office/powerpoint/2010/main" val="3890785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a result we have the tuned parameters on the left. And achieved an accuracy of 81.4% which is quite good. In the confusion matrix we see that functional reaches high accuracy but this is at cost of </a:t>
            </a:r>
            <a:r>
              <a:rPr lang="en-US" sz="1200" b="0" kern="1200" dirty="0" err="1">
                <a:solidFill>
                  <a:schemeClr val="tx1"/>
                </a:solidFill>
                <a:effectLst/>
                <a:latin typeface="+mn-lt"/>
                <a:ea typeface="+mn-ea"/>
                <a:cs typeface="+mn-cs"/>
              </a:rPr>
              <a:t>te</a:t>
            </a:r>
            <a:r>
              <a:rPr lang="en-US" sz="1200" b="0" kern="1200" dirty="0">
                <a:solidFill>
                  <a:schemeClr val="tx1"/>
                </a:solidFill>
                <a:effectLst/>
                <a:latin typeface="+mn-lt"/>
                <a:ea typeface="+mn-ea"/>
                <a:cs typeface="+mn-cs"/>
              </a:rPr>
              <a:t> other classes. Functional needs repair still has the worst accuracy.</a:t>
            </a:r>
          </a:p>
          <a:p>
            <a:endParaRPr lang="nl-BE" dirty="0"/>
          </a:p>
        </p:txBody>
      </p:sp>
      <p:sp>
        <p:nvSpPr>
          <p:cNvPr id="4" name="Tijdelijke aanduiding voor koptekst 3"/>
          <p:cNvSpPr>
            <a:spLocks noGrp="1"/>
          </p:cNvSpPr>
          <p:nvPr>
            <p:ph type="hdr" sz="quarter"/>
          </p:nvPr>
        </p:nvSpPr>
        <p:spPr/>
        <p:txBody>
          <a:bodyPr/>
          <a:lstStyle/>
          <a:p>
            <a:r>
              <a:rPr lang="nl-NL"/>
              <a:t>Kop</a:t>
            </a:r>
          </a:p>
        </p:txBody>
      </p:sp>
      <p:sp>
        <p:nvSpPr>
          <p:cNvPr id="5" name="Tijdelijke aanduiding voor datum 4"/>
          <p:cNvSpPr>
            <a:spLocks noGrp="1"/>
          </p:cNvSpPr>
          <p:nvPr>
            <p:ph type="dt" idx="1"/>
          </p:nvPr>
        </p:nvSpPr>
        <p:spPr/>
        <p:txBody>
          <a:bodyPr/>
          <a:lstStyle/>
          <a:p>
            <a:fld id="{ECBD4361-0679-254E-8386-CB90F2692ABF}" type="datetime1">
              <a:rPr lang="nl-BE" smtClean="0"/>
              <a:t>17/05/2021</a:t>
            </a:fld>
            <a:endParaRPr lang="nl-NL"/>
          </a:p>
        </p:txBody>
      </p:sp>
      <p:sp>
        <p:nvSpPr>
          <p:cNvPr id="6" name="Tijdelijke aanduiding voor voettekst 5"/>
          <p:cNvSpPr>
            <a:spLocks noGrp="1"/>
          </p:cNvSpPr>
          <p:nvPr>
            <p:ph type="ftr" sz="quarter" idx="4"/>
          </p:nvPr>
        </p:nvSpPr>
        <p:spPr/>
        <p:txBody>
          <a:bodyPr/>
          <a:lstStyle/>
          <a:p>
            <a:r>
              <a:rPr lang="nl-NL"/>
              <a:t>Voet</a:t>
            </a:r>
          </a:p>
        </p:txBody>
      </p:sp>
      <p:sp>
        <p:nvSpPr>
          <p:cNvPr id="7" name="Tijdelijke aanduiding voor dianummer 6"/>
          <p:cNvSpPr>
            <a:spLocks noGrp="1"/>
          </p:cNvSpPr>
          <p:nvPr>
            <p:ph type="sldNum" sz="quarter" idx="5"/>
          </p:nvPr>
        </p:nvSpPr>
        <p:spPr/>
        <p:txBody>
          <a:bodyPr/>
          <a:lstStyle/>
          <a:p>
            <a:fld id="{9FDDC29C-F309-0C44-B1DF-48E28FDE6E46}" type="slidenum">
              <a:rPr lang="nl-NL" smtClean="0"/>
              <a:pPr/>
              <a:t>38</a:t>
            </a:fld>
            <a:endParaRPr lang="nl-NL"/>
          </a:p>
        </p:txBody>
      </p:sp>
    </p:spTree>
    <p:extLst>
      <p:ext uri="{BB962C8B-B14F-4D97-AF65-F5344CB8AC3E}">
        <p14:creationId xmlns:p14="http://schemas.microsoft.com/office/powerpoint/2010/main" val="17088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second strategy we tried were ensemble models. Our best performing models are complex models like gradient boosting trees and random </a:t>
            </a:r>
            <a:r>
              <a:rPr lang="en-US" sz="1200" b="0" kern="1200" dirty="0" err="1">
                <a:solidFill>
                  <a:schemeClr val="tx1"/>
                </a:solidFill>
                <a:effectLst/>
                <a:latin typeface="+mn-lt"/>
                <a:ea typeface="+mn-ea"/>
                <a:cs typeface="+mn-cs"/>
              </a:rPr>
              <a:t>forrests</a:t>
            </a:r>
            <a:r>
              <a:rPr lang="en-US" sz="1200" b="0" kern="1200" dirty="0">
                <a:solidFill>
                  <a:schemeClr val="tx1"/>
                </a:solidFill>
                <a:effectLst/>
                <a:latin typeface="+mn-lt"/>
                <a:ea typeface="+mn-ea"/>
                <a:cs typeface="+mn-cs"/>
              </a:rPr>
              <a:t>. We decided to try an ensemble which combines a couple of these models into one learner. Averaging a couple of complex models could have a beneficial effect.</a:t>
            </a:r>
          </a:p>
          <a:p>
            <a:r>
              <a:rPr lang="en-US" sz="1200" b="0" kern="1200" dirty="0">
                <a:solidFill>
                  <a:schemeClr val="tx1"/>
                </a:solidFill>
                <a:effectLst/>
                <a:latin typeface="+mn-lt"/>
                <a:ea typeface="+mn-ea"/>
                <a:cs typeface="+mn-cs"/>
              </a:rPr>
              <a:t>- First we combined 5  gradient boosting trees each trained with another random seed.</a:t>
            </a:r>
          </a:p>
          <a:p>
            <a:r>
              <a:rPr lang="en-US" sz="1200" b="0" kern="1200" dirty="0">
                <a:solidFill>
                  <a:schemeClr val="tx1"/>
                </a:solidFill>
                <a:effectLst/>
                <a:latin typeface="+mn-lt"/>
                <a:ea typeface="+mn-ea"/>
                <a:cs typeface="+mn-cs"/>
              </a:rPr>
              <a:t>- Next we tried 2 boosting trees and 2 random </a:t>
            </a:r>
            <a:r>
              <a:rPr lang="en-US" sz="1200" b="0" kern="1200" dirty="0" err="1">
                <a:solidFill>
                  <a:schemeClr val="tx1"/>
                </a:solidFill>
                <a:effectLst/>
                <a:latin typeface="+mn-lt"/>
                <a:ea typeface="+mn-ea"/>
                <a:cs typeface="+mn-cs"/>
              </a:rPr>
              <a:t>forrests</a:t>
            </a:r>
            <a:r>
              <a:rPr lang="en-US" sz="1200" b="0" kern="1200" dirty="0">
                <a:solidFill>
                  <a:schemeClr val="tx1"/>
                </a:solidFill>
                <a:effectLst/>
                <a:latin typeface="+mn-lt"/>
                <a:ea typeface="+mn-ea"/>
                <a:cs typeface="+mn-cs"/>
              </a:rPr>
              <a:t>. This combines more </a:t>
            </a:r>
            <a:r>
              <a:rPr lang="en-US" sz="1200" b="0" kern="1200" dirty="0" err="1">
                <a:solidFill>
                  <a:schemeClr val="tx1"/>
                </a:solidFill>
                <a:effectLst/>
                <a:latin typeface="+mn-lt"/>
                <a:ea typeface="+mn-ea"/>
                <a:cs typeface="+mn-cs"/>
              </a:rPr>
              <a:t>varyng</a:t>
            </a:r>
            <a:r>
              <a:rPr lang="en-US" sz="1200" b="0" kern="1200" dirty="0">
                <a:solidFill>
                  <a:schemeClr val="tx1"/>
                </a:solidFill>
                <a:effectLst/>
                <a:latin typeface="+mn-lt"/>
                <a:ea typeface="+mn-ea"/>
                <a:cs typeface="+mn-cs"/>
              </a:rPr>
              <a:t> models which could have a beneficial effect.</a:t>
            </a:r>
          </a:p>
          <a:p>
            <a:r>
              <a:rPr lang="en-US" sz="1200" b="0" kern="1200" dirty="0">
                <a:solidFill>
                  <a:schemeClr val="tx1"/>
                </a:solidFill>
                <a:effectLst/>
                <a:latin typeface="+mn-lt"/>
                <a:ea typeface="+mn-ea"/>
                <a:cs typeface="+mn-cs"/>
              </a:rPr>
              <a:t>- And lastly we tried 5 gradient boosting trees in which one tree was trained on a weighted training set. As said before the </a:t>
            </a:r>
            <a:r>
              <a:rPr lang="en-US" sz="1200" b="0" kern="1200" dirty="0" err="1">
                <a:solidFill>
                  <a:schemeClr val="tx1"/>
                </a:solidFill>
                <a:effectLst/>
                <a:latin typeface="+mn-lt"/>
                <a:ea typeface="+mn-ea"/>
                <a:cs typeface="+mn-cs"/>
              </a:rPr>
              <a:t>trainins</a:t>
            </a:r>
            <a:r>
              <a:rPr lang="en-US" sz="1200" b="0" kern="1200" dirty="0">
                <a:solidFill>
                  <a:schemeClr val="tx1"/>
                </a:solidFill>
                <a:effectLst/>
                <a:latin typeface="+mn-lt"/>
                <a:ea typeface="+mn-ea"/>
                <a:cs typeface="+mn-cs"/>
              </a:rPr>
              <a:t> data is </a:t>
            </a:r>
            <a:r>
              <a:rPr lang="en-US" sz="1200" b="0" kern="1200" dirty="0" err="1">
                <a:solidFill>
                  <a:schemeClr val="tx1"/>
                </a:solidFill>
                <a:effectLst/>
                <a:latin typeface="+mn-lt"/>
                <a:ea typeface="+mn-ea"/>
                <a:cs typeface="+mn-cs"/>
              </a:rPr>
              <a:t>higly</a:t>
            </a:r>
            <a:r>
              <a:rPr lang="en-US" sz="1200" b="0" kern="1200" dirty="0">
                <a:solidFill>
                  <a:schemeClr val="tx1"/>
                </a:solidFill>
                <a:effectLst/>
                <a:latin typeface="+mn-lt"/>
                <a:ea typeface="+mn-ea"/>
                <a:cs typeface="+mn-cs"/>
              </a:rPr>
              <a:t> unbalanced, this was </a:t>
            </a:r>
            <a:r>
              <a:rPr lang="en-US" sz="1200" b="0" kern="1200" dirty="0" err="1">
                <a:solidFill>
                  <a:schemeClr val="tx1"/>
                </a:solidFill>
                <a:effectLst/>
                <a:latin typeface="+mn-lt"/>
                <a:ea typeface="+mn-ea"/>
                <a:cs typeface="+mn-cs"/>
              </a:rPr>
              <a:t>chalanced</a:t>
            </a:r>
            <a:r>
              <a:rPr lang="en-US" sz="1200" b="0" kern="1200" dirty="0">
                <a:solidFill>
                  <a:schemeClr val="tx1"/>
                </a:solidFill>
                <a:effectLst/>
                <a:latin typeface="+mn-lt"/>
                <a:ea typeface="+mn-ea"/>
                <a:cs typeface="+mn-cs"/>
              </a:rPr>
              <a:t> by adding higher weights to the low frequency classes and low weights to the high frequency classes. The rationale behind this is that this balanced learner could act as a tie breaker when the other learners don't agree.</a:t>
            </a:r>
          </a:p>
          <a:p>
            <a:endParaRPr lang="nl-BE" dirty="0"/>
          </a:p>
        </p:txBody>
      </p:sp>
      <p:sp>
        <p:nvSpPr>
          <p:cNvPr id="4" name="Tijdelijke aanduiding voor koptekst 3"/>
          <p:cNvSpPr>
            <a:spLocks noGrp="1"/>
          </p:cNvSpPr>
          <p:nvPr>
            <p:ph type="hdr" sz="quarter"/>
          </p:nvPr>
        </p:nvSpPr>
        <p:spPr/>
        <p:txBody>
          <a:bodyPr/>
          <a:lstStyle/>
          <a:p>
            <a:r>
              <a:rPr lang="nl-NL"/>
              <a:t>Kop</a:t>
            </a:r>
          </a:p>
        </p:txBody>
      </p:sp>
      <p:sp>
        <p:nvSpPr>
          <p:cNvPr id="5" name="Tijdelijke aanduiding voor datum 4"/>
          <p:cNvSpPr>
            <a:spLocks noGrp="1"/>
          </p:cNvSpPr>
          <p:nvPr>
            <p:ph type="dt" idx="1"/>
          </p:nvPr>
        </p:nvSpPr>
        <p:spPr/>
        <p:txBody>
          <a:bodyPr/>
          <a:lstStyle/>
          <a:p>
            <a:fld id="{ECBD4361-0679-254E-8386-CB90F2692ABF}" type="datetime1">
              <a:rPr lang="nl-BE" smtClean="0"/>
              <a:t>17/05/2021</a:t>
            </a:fld>
            <a:endParaRPr lang="nl-NL"/>
          </a:p>
        </p:txBody>
      </p:sp>
      <p:sp>
        <p:nvSpPr>
          <p:cNvPr id="6" name="Tijdelijke aanduiding voor voettekst 5"/>
          <p:cNvSpPr>
            <a:spLocks noGrp="1"/>
          </p:cNvSpPr>
          <p:nvPr>
            <p:ph type="ftr" sz="quarter" idx="4"/>
          </p:nvPr>
        </p:nvSpPr>
        <p:spPr/>
        <p:txBody>
          <a:bodyPr/>
          <a:lstStyle/>
          <a:p>
            <a:r>
              <a:rPr lang="nl-NL"/>
              <a:t>Voet</a:t>
            </a:r>
          </a:p>
        </p:txBody>
      </p:sp>
      <p:sp>
        <p:nvSpPr>
          <p:cNvPr id="7" name="Tijdelijke aanduiding voor dianummer 6"/>
          <p:cNvSpPr>
            <a:spLocks noGrp="1"/>
          </p:cNvSpPr>
          <p:nvPr>
            <p:ph type="sldNum" sz="quarter" idx="5"/>
          </p:nvPr>
        </p:nvSpPr>
        <p:spPr/>
        <p:txBody>
          <a:bodyPr/>
          <a:lstStyle/>
          <a:p>
            <a:fld id="{9FDDC29C-F309-0C44-B1DF-48E28FDE6E46}" type="slidenum">
              <a:rPr lang="nl-NL" smtClean="0"/>
              <a:pPr/>
              <a:t>39</a:t>
            </a:fld>
            <a:endParaRPr lang="nl-NL"/>
          </a:p>
        </p:txBody>
      </p:sp>
    </p:spTree>
    <p:extLst>
      <p:ext uri="{BB962C8B-B14F-4D97-AF65-F5344CB8AC3E}">
        <p14:creationId xmlns:p14="http://schemas.microsoft.com/office/powerpoint/2010/main" val="18230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Looking at the results we see for each ensemble and for each separate learner the accuracy. In general the ensemble accuracy is not significantly higher than the individual learner. We do see some increase in the combination of gradient boosting trees and random </a:t>
            </a:r>
            <a:r>
              <a:rPr lang="en-US" sz="1200" b="0" kern="1200" dirty="0" err="1">
                <a:solidFill>
                  <a:schemeClr val="tx1"/>
                </a:solidFill>
                <a:effectLst/>
                <a:latin typeface="+mn-lt"/>
                <a:ea typeface="+mn-ea"/>
                <a:cs typeface="+mn-cs"/>
              </a:rPr>
              <a:t>forrests</a:t>
            </a:r>
            <a:r>
              <a:rPr lang="en-US" sz="1200" b="0" kern="1200" dirty="0">
                <a:solidFill>
                  <a:schemeClr val="tx1"/>
                </a:solidFill>
                <a:effectLst/>
                <a:latin typeface="+mn-lt"/>
                <a:ea typeface="+mn-ea"/>
                <a:cs typeface="+mn-cs"/>
              </a:rPr>
              <a:t> in the middle. Tis could be because the two models have different strengths, and combining these is beneficial. It would be interesting to increase the amount of models which could increase the accuracy even more. However This would be computationally to expense for use to include in this project. </a:t>
            </a:r>
          </a:p>
          <a:p>
            <a:endParaRPr lang="nl-BE" dirty="0"/>
          </a:p>
        </p:txBody>
      </p:sp>
      <p:sp>
        <p:nvSpPr>
          <p:cNvPr id="4" name="Tijdelijke aanduiding voor koptekst 3"/>
          <p:cNvSpPr>
            <a:spLocks noGrp="1"/>
          </p:cNvSpPr>
          <p:nvPr>
            <p:ph type="hdr" sz="quarter"/>
          </p:nvPr>
        </p:nvSpPr>
        <p:spPr/>
        <p:txBody>
          <a:bodyPr/>
          <a:lstStyle/>
          <a:p>
            <a:r>
              <a:rPr lang="nl-NL"/>
              <a:t>Kop</a:t>
            </a:r>
          </a:p>
        </p:txBody>
      </p:sp>
      <p:sp>
        <p:nvSpPr>
          <p:cNvPr id="5" name="Tijdelijke aanduiding voor datum 4"/>
          <p:cNvSpPr>
            <a:spLocks noGrp="1"/>
          </p:cNvSpPr>
          <p:nvPr>
            <p:ph type="dt" idx="1"/>
          </p:nvPr>
        </p:nvSpPr>
        <p:spPr/>
        <p:txBody>
          <a:bodyPr/>
          <a:lstStyle/>
          <a:p>
            <a:fld id="{ECBD4361-0679-254E-8386-CB90F2692ABF}" type="datetime1">
              <a:rPr lang="nl-BE" smtClean="0"/>
              <a:t>17/05/2021</a:t>
            </a:fld>
            <a:endParaRPr lang="nl-NL"/>
          </a:p>
        </p:txBody>
      </p:sp>
      <p:sp>
        <p:nvSpPr>
          <p:cNvPr id="6" name="Tijdelijke aanduiding voor voettekst 5"/>
          <p:cNvSpPr>
            <a:spLocks noGrp="1"/>
          </p:cNvSpPr>
          <p:nvPr>
            <p:ph type="ftr" sz="quarter" idx="4"/>
          </p:nvPr>
        </p:nvSpPr>
        <p:spPr/>
        <p:txBody>
          <a:bodyPr/>
          <a:lstStyle/>
          <a:p>
            <a:r>
              <a:rPr lang="nl-NL"/>
              <a:t>Voet</a:t>
            </a:r>
          </a:p>
        </p:txBody>
      </p:sp>
      <p:sp>
        <p:nvSpPr>
          <p:cNvPr id="7" name="Tijdelijke aanduiding voor dianummer 6"/>
          <p:cNvSpPr>
            <a:spLocks noGrp="1"/>
          </p:cNvSpPr>
          <p:nvPr>
            <p:ph type="sldNum" sz="quarter" idx="5"/>
          </p:nvPr>
        </p:nvSpPr>
        <p:spPr/>
        <p:txBody>
          <a:bodyPr/>
          <a:lstStyle/>
          <a:p>
            <a:fld id="{9FDDC29C-F309-0C44-B1DF-48E28FDE6E46}" type="slidenum">
              <a:rPr lang="nl-NL" smtClean="0"/>
              <a:pPr/>
              <a:t>40</a:t>
            </a:fld>
            <a:endParaRPr lang="nl-NL"/>
          </a:p>
        </p:txBody>
      </p:sp>
    </p:spTree>
    <p:extLst>
      <p:ext uri="{BB962C8B-B14F-4D97-AF65-F5344CB8AC3E}">
        <p14:creationId xmlns:p14="http://schemas.microsoft.com/office/powerpoint/2010/main" val="3411594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last strategy we tried was the combination of KNN with PCA. We saw that KNN performed relatively well considering the simplicity of the model (better than </a:t>
            </a:r>
            <a:r>
              <a:rPr lang="en-US" sz="1200" b="0" kern="1200" dirty="0" err="1">
                <a:solidFill>
                  <a:schemeClr val="tx1"/>
                </a:solidFill>
                <a:effectLst/>
                <a:latin typeface="+mn-lt"/>
                <a:ea typeface="+mn-ea"/>
                <a:cs typeface="+mn-cs"/>
              </a:rPr>
              <a:t>ann's</a:t>
            </a:r>
            <a:r>
              <a:rPr lang="en-US" sz="1200" b="0" kern="1200" dirty="0">
                <a:solidFill>
                  <a:schemeClr val="tx1"/>
                </a:solidFill>
                <a:effectLst/>
                <a:latin typeface="+mn-lt"/>
                <a:ea typeface="+mn-ea"/>
                <a:cs typeface="+mn-cs"/>
              </a:rPr>
              <a:t> did). We know the problem with </a:t>
            </a:r>
            <a:r>
              <a:rPr lang="en-US" sz="1200" b="0" kern="1200" dirty="0" err="1">
                <a:solidFill>
                  <a:schemeClr val="tx1"/>
                </a:solidFill>
                <a:effectLst/>
                <a:latin typeface="+mn-lt"/>
                <a:ea typeface="+mn-ea"/>
                <a:cs typeface="+mn-cs"/>
              </a:rPr>
              <a:t>knn</a:t>
            </a:r>
            <a:r>
              <a:rPr lang="en-US" sz="1200" b="0" kern="1200" dirty="0">
                <a:solidFill>
                  <a:schemeClr val="tx1"/>
                </a:solidFill>
                <a:effectLst/>
                <a:latin typeface="+mn-lt"/>
                <a:ea typeface="+mn-ea"/>
                <a:cs typeface="+mn-cs"/>
              </a:rPr>
              <a:t> is that they start performing worse as the dimensionality increases that is why we tried PCA to reduce the dimensionality and then </a:t>
            </a:r>
            <a:r>
              <a:rPr lang="en-US" sz="1200" b="0" kern="1200" dirty="0" err="1">
                <a:solidFill>
                  <a:schemeClr val="tx1"/>
                </a:solidFill>
                <a:effectLst/>
                <a:latin typeface="+mn-lt"/>
                <a:ea typeface="+mn-ea"/>
                <a:cs typeface="+mn-cs"/>
              </a:rPr>
              <a:t>perforrm</a:t>
            </a:r>
            <a:r>
              <a:rPr lang="en-US" sz="1200" b="0" kern="1200" dirty="0">
                <a:solidFill>
                  <a:schemeClr val="tx1"/>
                </a:solidFill>
                <a:effectLst/>
                <a:latin typeface="+mn-lt"/>
                <a:ea typeface="+mn-ea"/>
                <a:cs typeface="+mn-cs"/>
              </a:rPr>
              <a:t> KNN. We did a grid search on the amount of principal components and the amount of </a:t>
            </a:r>
            <a:r>
              <a:rPr lang="en-US" sz="1200" b="0" kern="1200" dirty="0" err="1">
                <a:solidFill>
                  <a:schemeClr val="tx1"/>
                </a:solidFill>
                <a:effectLst/>
                <a:latin typeface="+mn-lt"/>
                <a:ea typeface="+mn-ea"/>
                <a:cs typeface="+mn-cs"/>
              </a:rPr>
              <a:t>neighbours</a:t>
            </a:r>
            <a:r>
              <a:rPr lang="en-US" sz="1200" b="0" kern="1200" dirty="0">
                <a:solidFill>
                  <a:schemeClr val="tx1"/>
                </a:solidFill>
                <a:effectLst/>
                <a:latin typeface="+mn-lt"/>
                <a:ea typeface="+mn-ea"/>
                <a:cs typeface="+mn-cs"/>
              </a:rPr>
              <a:t>. We notices that 5 </a:t>
            </a:r>
            <a:r>
              <a:rPr lang="en-US" sz="1200" b="0" kern="1200" dirty="0" err="1">
                <a:solidFill>
                  <a:schemeClr val="tx1"/>
                </a:solidFill>
                <a:effectLst/>
                <a:latin typeface="+mn-lt"/>
                <a:ea typeface="+mn-ea"/>
                <a:cs typeface="+mn-cs"/>
              </a:rPr>
              <a:t>neighbours</a:t>
            </a:r>
            <a:r>
              <a:rPr lang="en-US" sz="1200" b="0" kern="1200" dirty="0">
                <a:solidFill>
                  <a:schemeClr val="tx1"/>
                </a:solidFill>
                <a:effectLst/>
                <a:latin typeface="+mn-lt"/>
                <a:ea typeface="+mn-ea"/>
                <a:cs typeface="+mn-cs"/>
              </a:rPr>
              <a:t> performed best, in the plot a 5 nearest </a:t>
            </a:r>
            <a:r>
              <a:rPr lang="en-US" sz="1200" b="0" kern="1200" dirty="0" err="1">
                <a:solidFill>
                  <a:schemeClr val="tx1"/>
                </a:solidFill>
                <a:effectLst/>
                <a:latin typeface="+mn-lt"/>
                <a:ea typeface="+mn-ea"/>
                <a:cs typeface="+mn-cs"/>
              </a:rPr>
              <a:t>neighbour</a:t>
            </a:r>
            <a:r>
              <a:rPr lang="en-US" sz="1200" b="0" kern="1200" dirty="0">
                <a:solidFill>
                  <a:schemeClr val="tx1"/>
                </a:solidFill>
                <a:effectLst/>
                <a:latin typeface="+mn-lt"/>
                <a:ea typeface="+mn-ea"/>
                <a:cs typeface="+mn-cs"/>
              </a:rPr>
              <a:t> model was cross validated with different numbers of principal components. We see that between 30 and 80 the accuracy is more of less stagnant. 50 performed best but the difference with 30 is not significant. This is a very </a:t>
            </a:r>
            <a:r>
              <a:rPr lang="en-US" sz="1200" b="0" kern="1200" dirty="0" err="1">
                <a:solidFill>
                  <a:schemeClr val="tx1"/>
                </a:solidFill>
                <a:effectLst/>
                <a:latin typeface="+mn-lt"/>
                <a:ea typeface="+mn-ea"/>
                <a:cs typeface="+mn-cs"/>
              </a:rPr>
              <a:t>simpel</a:t>
            </a:r>
            <a:r>
              <a:rPr lang="en-US" sz="1200" b="0" kern="1200" dirty="0">
                <a:solidFill>
                  <a:schemeClr val="tx1"/>
                </a:solidFill>
                <a:effectLst/>
                <a:latin typeface="+mn-lt"/>
                <a:ea typeface="+mn-ea"/>
                <a:cs typeface="+mn-cs"/>
              </a:rPr>
              <a:t> with still a good accuracy.</a:t>
            </a:r>
          </a:p>
          <a:p>
            <a:endParaRPr lang="nl-BE" dirty="0"/>
          </a:p>
        </p:txBody>
      </p:sp>
      <p:sp>
        <p:nvSpPr>
          <p:cNvPr id="4" name="Tijdelijke aanduiding voor koptekst 3"/>
          <p:cNvSpPr>
            <a:spLocks noGrp="1"/>
          </p:cNvSpPr>
          <p:nvPr>
            <p:ph type="hdr" sz="quarter"/>
          </p:nvPr>
        </p:nvSpPr>
        <p:spPr/>
        <p:txBody>
          <a:bodyPr/>
          <a:lstStyle/>
          <a:p>
            <a:r>
              <a:rPr lang="nl-NL"/>
              <a:t>Kop</a:t>
            </a:r>
          </a:p>
        </p:txBody>
      </p:sp>
      <p:sp>
        <p:nvSpPr>
          <p:cNvPr id="5" name="Tijdelijke aanduiding voor datum 4"/>
          <p:cNvSpPr>
            <a:spLocks noGrp="1"/>
          </p:cNvSpPr>
          <p:nvPr>
            <p:ph type="dt" idx="1"/>
          </p:nvPr>
        </p:nvSpPr>
        <p:spPr/>
        <p:txBody>
          <a:bodyPr/>
          <a:lstStyle/>
          <a:p>
            <a:fld id="{ECBD4361-0679-254E-8386-CB90F2692ABF}" type="datetime1">
              <a:rPr lang="nl-BE" smtClean="0"/>
              <a:t>17/05/2021</a:t>
            </a:fld>
            <a:endParaRPr lang="nl-NL"/>
          </a:p>
        </p:txBody>
      </p:sp>
      <p:sp>
        <p:nvSpPr>
          <p:cNvPr id="6" name="Tijdelijke aanduiding voor voettekst 5"/>
          <p:cNvSpPr>
            <a:spLocks noGrp="1"/>
          </p:cNvSpPr>
          <p:nvPr>
            <p:ph type="ftr" sz="quarter" idx="4"/>
          </p:nvPr>
        </p:nvSpPr>
        <p:spPr/>
        <p:txBody>
          <a:bodyPr/>
          <a:lstStyle/>
          <a:p>
            <a:r>
              <a:rPr lang="nl-NL"/>
              <a:t>Voet</a:t>
            </a:r>
          </a:p>
        </p:txBody>
      </p:sp>
      <p:sp>
        <p:nvSpPr>
          <p:cNvPr id="7" name="Tijdelijke aanduiding voor dianummer 6"/>
          <p:cNvSpPr>
            <a:spLocks noGrp="1"/>
          </p:cNvSpPr>
          <p:nvPr>
            <p:ph type="sldNum" sz="quarter" idx="5"/>
          </p:nvPr>
        </p:nvSpPr>
        <p:spPr/>
        <p:txBody>
          <a:bodyPr/>
          <a:lstStyle/>
          <a:p>
            <a:fld id="{9FDDC29C-F309-0C44-B1DF-48E28FDE6E46}" type="slidenum">
              <a:rPr lang="nl-NL" smtClean="0"/>
              <a:pPr/>
              <a:t>41</a:t>
            </a:fld>
            <a:endParaRPr lang="nl-NL"/>
          </a:p>
        </p:txBody>
      </p:sp>
    </p:spTree>
    <p:extLst>
      <p:ext uri="{BB962C8B-B14F-4D97-AF65-F5344CB8AC3E}">
        <p14:creationId xmlns:p14="http://schemas.microsoft.com/office/powerpoint/2010/main" val="119518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part of the project, we tested multiple models.</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24</a:t>
            </a:fld>
            <a:endParaRPr lang="nl-NL"/>
          </a:p>
        </p:txBody>
      </p:sp>
    </p:spTree>
    <p:extLst>
      <p:ext uri="{BB962C8B-B14F-4D97-AF65-F5344CB8AC3E}">
        <p14:creationId xmlns:p14="http://schemas.microsoft.com/office/powerpoint/2010/main" val="4090818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kern="1200" dirty="0">
                <a:solidFill>
                  <a:schemeClr val="tx1"/>
                </a:solidFill>
                <a:effectLst/>
                <a:latin typeface="+mn-lt"/>
                <a:ea typeface="+mn-ea"/>
                <a:cs typeface="+mn-cs"/>
              </a:rPr>
              <a:t>I will end this presentation with a small conclusion. We did a very extensive feature analysis, as there was a lot of </a:t>
            </a:r>
            <a:r>
              <a:rPr lang="en-US" sz="1200" b="0" kern="1200" dirty="0" err="1">
                <a:solidFill>
                  <a:schemeClr val="tx1"/>
                </a:solidFill>
                <a:effectLst/>
                <a:latin typeface="+mn-lt"/>
                <a:ea typeface="+mn-ea"/>
                <a:cs typeface="+mn-cs"/>
              </a:rPr>
              <a:t>reduntant</a:t>
            </a:r>
            <a:r>
              <a:rPr lang="en-US" sz="1200" b="0" kern="1200" dirty="0">
                <a:solidFill>
                  <a:schemeClr val="tx1"/>
                </a:solidFill>
                <a:effectLst/>
                <a:latin typeface="+mn-lt"/>
                <a:ea typeface="+mn-ea"/>
                <a:cs typeface="+mn-cs"/>
              </a:rPr>
              <a: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Tree based models outperformed all other models in our project, but as the no free lunch </a:t>
            </a:r>
            <a:r>
              <a:rPr lang="en-US" sz="1200" b="0" kern="1200" dirty="0" err="1">
                <a:solidFill>
                  <a:schemeClr val="tx1"/>
                </a:solidFill>
                <a:effectLst/>
                <a:latin typeface="+mn-lt"/>
                <a:ea typeface="+mn-ea"/>
                <a:cs typeface="+mn-cs"/>
              </a:rPr>
              <a:t>theore</a:t>
            </a:r>
            <a:r>
              <a:rPr lang="en-US" sz="1200" b="0" kern="1200" dirty="0">
                <a:solidFill>
                  <a:schemeClr val="tx1"/>
                </a:solidFill>
                <a:effectLst/>
                <a:latin typeface="+mn-lt"/>
                <a:ea typeface="+mn-ea"/>
                <a:cs typeface="+mn-cs"/>
              </a:rPr>
              <a:t> says, there is no single model which will always do better.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Class imbalance has a big effect on the accuracy, which is seen in the bad performance on the functional needs repair class.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 end with some ensemble models which turned out to be the best performers.</a:t>
            </a:r>
          </a:p>
          <a:p>
            <a:endParaRPr lang="nl-BE" dirty="0"/>
          </a:p>
        </p:txBody>
      </p:sp>
      <p:sp>
        <p:nvSpPr>
          <p:cNvPr id="4" name="Tijdelijke aanduiding voor koptekst 3"/>
          <p:cNvSpPr>
            <a:spLocks noGrp="1"/>
          </p:cNvSpPr>
          <p:nvPr>
            <p:ph type="hdr" sz="quarter"/>
          </p:nvPr>
        </p:nvSpPr>
        <p:spPr/>
        <p:txBody>
          <a:bodyPr/>
          <a:lstStyle/>
          <a:p>
            <a:r>
              <a:rPr lang="nl-NL"/>
              <a:t>Kop</a:t>
            </a:r>
          </a:p>
        </p:txBody>
      </p:sp>
      <p:sp>
        <p:nvSpPr>
          <p:cNvPr id="5" name="Tijdelijke aanduiding voor datum 4"/>
          <p:cNvSpPr>
            <a:spLocks noGrp="1"/>
          </p:cNvSpPr>
          <p:nvPr>
            <p:ph type="dt" idx="1"/>
          </p:nvPr>
        </p:nvSpPr>
        <p:spPr/>
        <p:txBody>
          <a:bodyPr/>
          <a:lstStyle/>
          <a:p>
            <a:fld id="{ECBD4361-0679-254E-8386-CB90F2692ABF}" type="datetime1">
              <a:rPr lang="nl-BE" smtClean="0"/>
              <a:t>17/05/2021</a:t>
            </a:fld>
            <a:endParaRPr lang="nl-NL"/>
          </a:p>
        </p:txBody>
      </p:sp>
      <p:sp>
        <p:nvSpPr>
          <p:cNvPr id="6" name="Tijdelijke aanduiding voor voettekst 5"/>
          <p:cNvSpPr>
            <a:spLocks noGrp="1"/>
          </p:cNvSpPr>
          <p:nvPr>
            <p:ph type="ftr" sz="quarter" idx="4"/>
          </p:nvPr>
        </p:nvSpPr>
        <p:spPr/>
        <p:txBody>
          <a:bodyPr/>
          <a:lstStyle/>
          <a:p>
            <a:r>
              <a:rPr lang="nl-NL"/>
              <a:t>Voet</a:t>
            </a:r>
          </a:p>
        </p:txBody>
      </p:sp>
      <p:sp>
        <p:nvSpPr>
          <p:cNvPr id="7" name="Tijdelijke aanduiding voor dianummer 6"/>
          <p:cNvSpPr>
            <a:spLocks noGrp="1"/>
          </p:cNvSpPr>
          <p:nvPr>
            <p:ph type="sldNum" sz="quarter" idx="5"/>
          </p:nvPr>
        </p:nvSpPr>
        <p:spPr/>
        <p:txBody>
          <a:bodyPr/>
          <a:lstStyle/>
          <a:p>
            <a:fld id="{9FDDC29C-F309-0C44-B1DF-48E28FDE6E46}" type="slidenum">
              <a:rPr lang="nl-NL" smtClean="0"/>
              <a:pPr/>
              <a:t>42</a:t>
            </a:fld>
            <a:endParaRPr lang="nl-NL"/>
          </a:p>
        </p:txBody>
      </p:sp>
    </p:spTree>
    <p:extLst>
      <p:ext uri="{BB962C8B-B14F-4D97-AF65-F5344CB8AC3E}">
        <p14:creationId xmlns:p14="http://schemas.microsoft.com/office/powerpoint/2010/main" val="150644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highlight the following models more in depth: </a:t>
            </a:r>
            <a:r>
              <a:rPr lang="en-US" dirty="0" err="1"/>
              <a:t>kNN</a:t>
            </a:r>
            <a:r>
              <a:rPr lang="en-US" dirty="0"/>
              <a:t>, Neural Networks and Random Forests.</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25</a:t>
            </a:fld>
            <a:endParaRPr lang="nl-NL"/>
          </a:p>
        </p:txBody>
      </p:sp>
    </p:spTree>
    <p:extLst>
      <p:ext uri="{BB962C8B-B14F-4D97-AF65-F5344CB8AC3E}">
        <p14:creationId xmlns:p14="http://schemas.microsoft.com/office/powerpoint/2010/main" val="136101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exploring the k-nearest </a:t>
            </a:r>
            <a:r>
              <a:rPr lang="en-US" dirty="0" err="1"/>
              <a:t>neighbour</a:t>
            </a:r>
            <a:r>
              <a:rPr lang="en-US" dirty="0"/>
              <a:t> model. To be able to calculate the Euclidean Distance, we need to use the one hot encoded version of the categorical variables. We will also need to have the data scaled and to mitigate the curse of high dimensionality, we filter the number of variables using </a:t>
            </a:r>
            <a:r>
              <a:rPr lang="en-US" dirty="0" err="1"/>
              <a:t>mRMR</a:t>
            </a:r>
            <a:r>
              <a:rPr lang="en-US" dirty="0"/>
              <a:t>. In the graph, we can see that for a small number of </a:t>
            </a:r>
            <a:r>
              <a:rPr lang="en-US" dirty="0" err="1"/>
              <a:t>neighbours</a:t>
            </a:r>
            <a:r>
              <a:rPr lang="en-US" dirty="0"/>
              <a:t>, we can add more </a:t>
            </a:r>
            <a:r>
              <a:rPr lang="en-US" dirty="0" err="1"/>
              <a:t>neighbours</a:t>
            </a:r>
            <a:r>
              <a:rPr lang="en-US" dirty="0"/>
              <a:t> to the model to have a better accuracy. When having too many </a:t>
            </a:r>
            <a:r>
              <a:rPr lang="en-US" dirty="0" err="1"/>
              <a:t>neighbours</a:t>
            </a:r>
            <a:r>
              <a:rPr lang="en-US" dirty="0"/>
              <a:t>, the variance of the predictions would be too high. This is a clear example of the Bias/Variance </a:t>
            </a:r>
            <a:r>
              <a:rPr lang="en-US" dirty="0" err="1"/>
              <a:t>tradeof</a:t>
            </a:r>
            <a:r>
              <a:rPr lang="en-US" dirty="0"/>
              <a:t>.  We can see that the maximum accuracy is reached using 7 </a:t>
            </a:r>
            <a:r>
              <a:rPr lang="en-US" dirty="0" err="1"/>
              <a:t>neighbours</a:t>
            </a:r>
            <a:r>
              <a:rPr lang="en-US" dirty="0"/>
              <a:t>, which is way smaller than the default square root of the number of samples. </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26</a:t>
            </a:fld>
            <a:endParaRPr lang="nl-NL"/>
          </a:p>
        </p:txBody>
      </p:sp>
    </p:spTree>
    <p:extLst>
      <p:ext uri="{BB962C8B-B14F-4D97-AF65-F5344CB8AC3E}">
        <p14:creationId xmlns:p14="http://schemas.microsoft.com/office/powerpoint/2010/main" val="2560435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maximum accuracy reached using KNN was 77.5%. This is a good baseline, since KNN is quite fast and the accuracy is not that bad. Nevertheless, the classification rate of Functional Needs Repair is poor, mostly due to the </a:t>
            </a:r>
            <a:r>
              <a:rPr lang="en-US" dirty="0" err="1"/>
              <a:t>inbalanced</a:t>
            </a:r>
            <a:r>
              <a:rPr lang="en-US" dirty="0"/>
              <a:t> dataset. </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27</a:t>
            </a:fld>
            <a:endParaRPr lang="nl-NL"/>
          </a:p>
        </p:txBody>
      </p:sp>
    </p:spTree>
    <p:extLst>
      <p:ext uri="{BB962C8B-B14F-4D97-AF65-F5344CB8AC3E}">
        <p14:creationId xmlns:p14="http://schemas.microsoft.com/office/powerpoint/2010/main" val="337235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look a bit further into neural networks. </a:t>
            </a:r>
            <a:r>
              <a:rPr lang="en-GB" dirty="0"/>
              <a:t>The most important hyper parameters are the number of nodes in the hidden layer </a:t>
            </a:r>
            <a:r>
              <a:rPr lang="en-US" dirty="0"/>
              <a:t>and</a:t>
            </a:r>
            <a:r>
              <a:rPr lang="en-GB" dirty="0"/>
              <a:t> the decay, which is a parameter</a:t>
            </a:r>
            <a:r>
              <a:rPr lang="en-US" dirty="0"/>
              <a:t> that penalizes</a:t>
            </a:r>
            <a:r>
              <a:rPr lang="en-GB" dirty="0"/>
              <a:t> high value weights  to avoid overfitting.  We first tuned the number of hidden nodes.   The best number of hidden nodes seem to be 30, so that we have enough complexity in the model but we do not overfit the model on the </a:t>
            </a:r>
            <a:r>
              <a:rPr lang="en-GB" dirty="0" err="1"/>
              <a:t>trainingdata</a:t>
            </a:r>
            <a:r>
              <a:rPr lang="en-GB" dirty="0"/>
              <a:t>. </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28</a:t>
            </a:fld>
            <a:endParaRPr lang="nl-NL"/>
          </a:p>
        </p:txBody>
      </p:sp>
    </p:spTree>
    <p:extLst>
      <p:ext uri="{BB962C8B-B14F-4D97-AF65-F5344CB8AC3E}">
        <p14:creationId xmlns:p14="http://schemas.microsoft.com/office/powerpoint/2010/main" val="187089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decay is by default equal to zero. We see that when we increase the decay, the accuracy seems to increase slightly.</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29</a:t>
            </a:fld>
            <a:endParaRPr lang="nl-NL"/>
          </a:p>
        </p:txBody>
      </p:sp>
    </p:spTree>
    <p:extLst>
      <p:ext uri="{BB962C8B-B14F-4D97-AF65-F5344CB8AC3E}">
        <p14:creationId xmlns:p14="http://schemas.microsoft.com/office/powerpoint/2010/main" val="3288487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accuracy and the confusion matrix is comparable to the one of k nearest </a:t>
            </a:r>
            <a:r>
              <a:rPr lang="en-US" dirty="0" err="1"/>
              <a:t>neighbours</a:t>
            </a:r>
            <a:r>
              <a:rPr lang="en-US" dirty="0"/>
              <a:t>. However, it should be noted that neural networks’ computational cost is a lot higher than </a:t>
            </a:r>
            <a:r>
              <a:rPr lang="en-US" dirty="0" err="1"/>
              <a:t>kNN’s</a:t>
            </a:r>
            <a:r>
              <a:rPr lang="en-US" dirty="0"/>
              <a:t> computational cost.</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30</a:t>
            </a:fld>
            <a:endParaRPr lang="nl-NL"/>
          </a:p>
        </p:txBody>
      </p:sp>
    </p:spTree>
    <p:extLst>
      <p:ext uri="{BB962C8B-B14F-4D97-AF65-F5344CB8AC3E}">
        <p14:creationId xmlns:p14="http://schemas.microsoft.com/office/powerpoint/2010/main" val="3842732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random forest combines bagging and random feature selection to reduce the variance of multiple non-pruned decision trees. The two main hyperparameters we tuned are the number of variables per tree and the number of trees the forest consists of. On this slide, we show the influence of the number of variables per tree on the accuracy. When having less than 4 variables per tree, we have too little information per tree. Nevertheless, when we add too many variables to each tree, the trees are mutually correlated, which reduces the accuracy of the random forest. </a:t>
            </a:r>
            <a:endParaRPr lang="en-BE" dirty="0"/>
          </a:p>
        </p:txBody>
      </p:sp>
      <p:sp>
        <p:nvSpPr>
          <p:cNvPr id="4" name="Header Placeholder 3"/>
          <p:cNvSpPr>
            <a:spLocks noGrp="1"/>
          </p:cNvSpPr>
          <p:nvPr>
            <p:ph type="hdr" sz="quarter"/>
          </p:nvPr>
        </p:nvSpPr>
        <p:spPr/>
        <p:txBody>
          <a:bodyPr/>
          <a:lstStyle/>
          <a:p>
            <a:r>
              <a:rPr lang="nl-NL"/>
              <a:t>Kop</a:t>
            </a:r>
          </a:p>
        </p:txBody>
      </p:sp>
      <p:sp>
        <p:nvSpPr>
          <p:cNvPr id="5" name="Date Placeholder 4"/>
          <p:cNvSpPr>
            <a:spLocks noGrp="1"/>
          </p:cNvSpPr>
          <p:nvPr>
            <p:ph type="dt" idx="1"/>
          </p:nvPr>
        </p:nvSpPr>
        <p:spPr/>
        <p:txBody>
          <a:bodyPr/>
          <a:lstStyle/>
          <a:p>
            <a:fld id="{ECBD4361-0679-254E-8386-CB90F2692ABF}" type="datetime1">
              <a:rPr lang="nl-BE" smtClean="0"/>
              <a:t>17/05/2021</a:t>
            </a:fld>
            <a:endParaRPr lang="nl-NL"/>
          </a:p>
        </p:txBody>
      </p:sp>
      <p:sp>
        <p:nvSpPr>
          <p:cNvPr id="6" name="Footer Placeholder 5"/>
          <p:cNvSpPr>
            <a:spLocks noGrp="1"/>
          </p:cNvSpPr>
          <p:nvPr>
            <p:ph type="ftr" sz="quarter" idx="4"/>
          </p:nvPr>
        </p:nvSpPr>
        <p:spPr/>
        <p:txBody>
          <a:bodyPr/>
          <a:lstStyle/>
          <a:p>
            <a:r>
              <a:rPr lang="nl-NL"/>
              <a:t>Voet</a:t>
            </a:r>
          </a:p>
        </p:txBody>
      </p:sp>
      <p:sp>
        <p:nvSpPr>
          <p:cNvPr id="7" name="Slide Number Placeholder 6"/>
          <p:cNvSpPr>
            <a:spLocks noGrp="1"/>
          </p:cNvSpPr>
          <p:nvPr>
            <p:ph type="sldNum" sz="quarter" idx="5"/>
          </p:nvPr>
        </p:nvSpPr>
        <p:spPr/>
        <p:txBody>
          <a:bodyPr/>
          <a:lstStyle/>
          <a:p>
            <a:fld id="{9FDDC29C-F309-0C44-B1DF-48E28FDE6E46}" type="slidenum">
              <a:rPr lang="nl-NL" smtClean="0"/>
              <a:pPr/>
              <a:t>31</a:t>
            </a:fld>
            <a:endParaRPr lang="nl-NL"/>
          </a:p>
        </p:txBody>
      </p:sp>
    </p:spTree>
    <p:extLst>
      <p:ext uri="{BB962C8B-B14F-4D97-AF65-F5344CB8AC3E}">
        <p14:creationId xmlns:p14="http://schemas.microsoft.com/office/powerpoint/2010/main" val="135483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scherm met foto">
    <p:spTree>
      <p:nvGrpSpPr>
        <p:cNvPr id="1" name=""/>
        <p:cNvGrpSpPr/>
        <p:nvPr/>
      </p:nvGrpSpPr>
      <p:grpSpPr>
        <a:xfrm>
          <a:off x="0" y="0"/>
          <a:ext cx="0" cy="0"/>
          <a:chOff x="0" y="0"/>
          <a:chExt cx="0" cy="0"/>
        </a:xfrm>
      </p:grpSpPr>
      <p:sp>
        <p:nvSpPr>
          <p:cNvPr id="13" name="Tijdelijke aanduiding voor afbeelding 2"/>
          <p:cNvSpPr>
            <a:spLocks noGrp="1"/>
          </p:cNvSpPr>
          <p:nvPr>
            <p:ph type="pic" idx="12"/>
          </p:nvPr>
        </p:nvSpPr>
        <p:spPr>
          <a:xfrm>
            <a:off x="1" y="0"/>
            <a:ext cx="12200916" cy="6858000"/>
          </a:xfrm>
        </p:spPr>
        <p:txBody>
          <a:bodyPr anchor="ctr" anchorCtr="0">
            <a:normAutofit/>
          </a:bodyPr>
          <a:lstStyle>
            <a:lvl1pPr marL="0" indent="0" algn="ctr">
              <a:buNone/>
              <a:defRPr sz="1400" baseline="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endParaRPr lang="nl-NL"/>
          </a:p>
        </p:txBody>
      </p:sp>
      <p:sp>
        <p:nvSpPr>
          <p:cNvPr id="5" name="Text Placeholder 4"/>
          <p:cNvSpPr>
            <a:spLocks noGrp="1"/>
          </p:cNvSpPr>
          <p:nvPr>
            <p:ph type="body" sz="quarter" idx="15" hasCustomPrompt="1"/>
          </p:nvPr>
        </p:nvSpPr>
        <p:spPr>
          <a:xfrm rot="10800000">
            <a:off x="6771756" y="-46294"/>
            <a:ext cx="5456238" cy="6950587"/>
          </a:xfrm>
          <a:custGeom>
            <a:avLst/>
            <a:gdLst>
              <a:gd name="connsiteX0" fmla="*/ 0 w 5456238"/>
              <a:gd name="connsiteY0" fmla="*/ 14160500 h 14160500"/>
              <a:gd name="connsiteX1" fmla="*/ 0 w 5456238"/>
              <a:gd name="connsiteY1" fmla="*/ 0 h 14160500"/>
              <a:gd name="connsiteX2" fmla="*/ 5456238 w 5456238"/>
              <a:gd name="connsiteY2" fmla="*/ 14160500 h 14160500"/>
              <a:gd name="connsiteX3" fmla="*/ 0 w 5456238"/>
              <a:gd name="connsiteY3" fmla="*/ 14160500 h 14160500"/>
              <a:gd name="connsiteX0" fmla="*/ 0 w 5456238"/>
              <a:gd name="connsiteY0" fmla="*/ 14160500 h 14160500"/>
              <a:gd name="connsiteX1" fmla="*/ 0 w 5456238"/>
              <a:gd name="connsiteY1" fmla="*/ 0 h 14160500"/>
              <a:gd name="connsiteX2" fmla="*/ 2080048 w 5456238"/>
              <a:gd name="connsiteY2" fmla="*/ 5393142 h 14160500"/>
              <a:gd name="connsiteX3" fmla="*/ 5456238 w 5456238"/>
              <a:gd name="connsiteY3" fmla="*/ 14160500 h 14160500"/>
              <a:gd name="connsiteX4" fmla="*/ 0 w 5456238"/>
              <a:gd name="connsiteY4" fmla="*/ 14160500 h 14160500"/>
              <a:gd name="connsiteX0" fmla="*/ 0 w 5456238"/>
              <a:gd name="connsiteY0" fmla="*/ 14160500 h 14160500"/>
              <a:gd name="connsiteX1" fmla="*/ 0 w 5456238"/>
              <a:gd name="connsiteY1" fmla="*/ 0 h 14160500"/>
              <a:gd name="connsiteX2" fmla="*/ 2766438 w 5456238"/>
              <a:gd name="connsiteY2" fmla="*/ 7041122 h 14160500"/>
              <a:gd name="connsiteX3" fmla="*/ 5456238 w 5456238"/>
              <a:gd name="connsiteY3" fmla="*/ 14160500 h 14160500"/>
              <a:gd name="connsiteX4" fmla="*/ 0 w 5456238"/>
              <a:gd name="connsiteY4" fmla="*/ 14160500 h 14160500"/>
              <a:gd name="connsiteX0" fmla="*/ 0 w 5456238"/>
              <a:gd name="connsiteY0" fmla="*/ 14160500 h 14160500"/>
              <a:gd name="connsiteX1" fmla="*/ 0 w 5456238"/>
              <a:gd name="connsiteY1" fmla="*/ 0 h 14160500"/>
              <a:gd name="connsiteX2" fmla="*/ 2800758 w 5456238"/>
              <a:gd name="connsiteY2" fmla="*/ 7144121 h 14160500"/>
              <a:gd name="connsiteX3" fmla="*/ 5456238 w 5456238"/>
              <a:gd name="connsiteY3" fmla="*/ 14160500 h 14160500"/>
              <a:gd name="connsiteX4" fmla="*/ 0 w 5456238"/>
              <a:gd name="connsiteY4" fmla="*/ 14160500 h 14160500"/>
              <a:gd name="connsiteX0" fmla="*/ 0 w 5456238"/>
              <a:gd name="connsiteY0" fmla="*/ 7122252 h 7122252"/>
              <a:gd name="connsiteX1" fmla="*/ 0 w 5456238"/>
              <a:gd name="connsiteY1" fmla="*/ 0 h 7122252"/>
              <a:gd name="connsiteX2" fmla="*/ 2800758 w 5456238"/>
              <a:gd name="connsiteY2" fmla="*/ 105873 h 7122252"/>
              <a:gd name="connsiteX3" fmla="*/ 5456238 w 5456238"/>
              <a:gd name="connsiteY3" fmla="*/ 7122252 h 7122252"/>
              <a:gd name="connsiteX4" fmla="*/ 0 w 5456238"/>
              <a:gd name="connsiteY4" fmla="*/ 7122252 h 7122252"/>
              <a:gd name="connsiteX0" fmla="*/ 0 w 5456238"/>
              <a:gd name="connsiteY0" fmla="*/ 7122252 h 7122252"/>
              <a:gd name="connsiteX1" fmla="*/ 0 w 5456238"/>
              <a:gd name="connsiteY1" fmla="*/ 0 h 7122252"/>
              <a:gd name="connsiteX2" fmla="*/ 2835077 w 5456238"/>
              <a:gd name="connsiteY2" fmla="*/ 174539 h 7122252"/>
              <a:gd name="connsiteX3" fmla="*/ 5456238 w 5456238"/>
              <a:gd name="connsiteY3" fmla="*/ 7122252 h 7122252"/>
              <a:gd name="connsiteX4" fmla="*/ 0 w 5456238"/>
              <a:gd name="connsiteY4" fmla="*/ 7122252 h 7122252"/>
              <a:gd name="connsiteX0" fmla="*/ 0 w 5456238"/>
              <a:gd name="connsiteY0" fmla="*/ 7053586 h 7053586"/>
              <a:gd name="connsiteX1" fmla="*/ 34320 w 5456238"/>
              <a:gd name="connsiteY1" fmla="*/ 0 h 7053586"/>
              <a:gd name="connsiteX2" fmla="*/ 2835077 w 5456238"/>
              <a:gd name="connsiteY2" fmla="*/ 105873 h 7053586"/>
              <a:gd name="connsiteX3" fmla="*/ 5456238 w 5456238"/>
              <a:gd name="connsiteY3" fmla="*/ 7053586 h 7053586"/>
              <a:gd name="connsiteX4" fmla="*/ 0 w 5456238"/>
              <a:gd name="connsiteY4" fmla="*/ 7053586 h 7053586"/>
              <a:gd name="connsiteX0" fmla="*/ 68638 w 5524876"/>
              <a:gd name="connsiteY0" fmla="*/ 7019253 h 7019253"/>
              <a:gd name="connsiteX1" fmla="*/ 0 w 5524876"/>
              <a:gd name="connsiteY1" fmla="*/ 0 h 7019253"/>
              <a:gd name="connsiteX2" fmla="*/ 2903715 w 5524876"/>
              <a:gd name="connsiteY2" fmla="*/ 71540 h 7019253"/>
              <a:gd name="connsiteX3" fmla="*/ 5524876 w 5524876"/>
              <a:gd name="connsiteY3" fmla="*/ 7019253 h 7019253"/>
              <a:gd name="connsiteX4" fmla="*/ 68638 w 5524876"/>
              <a:gd name="connsiteY4" fmla="*/ 7019253 h 7019253"/>
              <a:gd name="connsiteX0" fmla="*/ 0 w 5456238"/>
              <a:gd name="connsiteY0" fmla="*/ 6950587 h 6950587"/>
              <a:gd name="connsiteX1" fmla="*/ 34320 w 5456238"/>
              <a:gd name="connsiteY1" fmla="*/ 0 h 6950587"/>
              <a:gd name="connsiteX2" fmla="*/ 2835077 w 5456238"/>
              <a:gd name="connsiteY2" fmla="*/ 2874 h 6950587"/>
              <a:gd name="connsiteX3" fmla="*/ 5456238 w 5456238"/>
              <a:gd name="connsiteY3" fmla="*/ 6950587 h 6950587"/>
              <a:gd name="connsiteX4" fmla="*/ 0 w 5456238"/>
              <a:gd name="connsiteY4" fmla="*/ 6950587 h 695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238" h="6950587">
                <a:moveTo>
                  <a:pt x="0" y="6950587"/>
                </a:moveTo>
                <a:lnTo>
                  <a:pt x="34320" y="0"/>
                </a:lnTo>
                <a:lnTo>
                  <a:pt x="2835077" y="2874"/>
                </a:lnTo>
                <a:lnTo>
                  <a:pt x="5456238" y="6950587"/>
                </a:lnTo>
                <a:lnTo>
                  <a:pt x="0" y="6950587"/>
                </a:lnTo>
                <a:close/>
              </a:path>
            </a:pathLst>
          </a:custGeom>
          <a:solidFill>
            <a:schemeClr val="bg1">
              <a:alpha val="60000"/>
            </a:schemeClr>
          </a:solidFill>
        </p:spPr>
        <p:txBody>
          <a:bodyPr/>
          <a:lstStyle>
            <a:lvl1pPr>
              <a:defRPr baseline="0"/>
            </a:lvl1pPr>
          </a:lstStyle>
          <a:p>
            <a:pPr lvl="0"/>
            <a:r>
              <a:rPr lang="en-US"/>
              <a:t> </a:t>
            </a:r>
          </a:p>
        </p:txBody>
      </p:sp>
      <p:sp>
        <p:nvSpPr>
          <p:cNvPr id="3" name="Ondertitel 2"/>
          <p:cNvSpPr>
            <a:spLocks noGrp="1"/>
          </p:cNvSpPr>
          <p:nvPr>
            <p:ph type="subTitle" idx="1" hasCustomPrompt="1"/>
          </p:nvPr>
        </p:nvSpPr>
        <p:spPr>
          <a:xfrm>
            <a:off x="731838" y="2532948"/>
            <a:ext cx="4310091"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 van de presentatie</a:t>
            </a:r>
          </a:p>
        </p:txBody>
      </p:sp>
      <p:sp>
        <p:nvSpPr>
          <p:cNvPr id="4" name="Titel 3"/>
          <p:cNvSpPr>
            <a:spLocks noGrp="1"/>
          </p:cNvSpPr>
          <p:nvPr>
            <p:ph type="title" hasCustomPrompt="1"/>
          </p:nvPr>
        </p:nvSpPr>
        <p:spPr>
          <a:xfrm>
            <a:off x="731838" y="2057160"/>
            <a:ext cx="5341547" cy="424150"/>
          </a:xfrm>
        </p:spPr>
        <p:txBody>
          <a:bodyPr tIns="36000" rIns="90000" bIns="0"/>
          <a:lstStyle>
            <a:lvl1pPr>
              <a:defRPr sz="2800" strike="noStrike" baseline="0"/>
            </a:lvl1pPr>
          </a:lstStyle>
          <a:p>
            <a:r>
              <a:rPr lang="nl-NL"/>
              <a:t>titel van de presentatie</a:t>
            </a:r>
          </a:p>
        </p:txBody>
      </p:sp>
      <p:sp>
        <p:nvSpPr>
          <p:cNvPr id="6" name="Tijdelijke aanduiding voor tekst 5"/>
          <p:cNvSpPr>
            <a:spLocks noGrp="1"/>
          </p:cNvSpPr>
          <p:nvPr>
            <p:ph type="body" sz="quarter" idx="13" hasCustomPrompt="1"/>
          </p:nvPr>
        </p:nvSpPr>
        <p:spPr>
          <a:xfrm>
            <a:off x="731838" y="4123235"/>
            <a:ext cx="2397601" cy="294302"/>
          </a:xfrm>
          <a:solidFill>
            <a:schemeClr val="bg1">
              <a:lumMod val="85000"/>
              <a:alpha val="92000"/>
            </a:schemeClr>
          </a:solidFill>
        </p:spPr>
        <p:txBody>
          <a:bodyPr wrap="none" tIns="36000" bIns="36000">
            <a:spAutoFit/>
          </a:bodyPr>
          <a:lstStyle>
            <a:lvl1pPr>
              <a:defRPr>
                <a:solidFill>
                  <a:schemeClr val="tx1"/>
                </a:solidFill>
              </a:defRPr>
            </a:lvl1pPr>
          </a:lstStyle>
          <a:p>
            <a:pPr lvl="0"/>
            <a:r>
              <a:rPr lang="nl-NL"/>
              <a:t>Naam van de spreker</a:t>
            </a:r>
          </a:p>
        </p:txBody>
      </p:sp>
      <p:sp>
        <p:nvSpPr>
          <p:cNvPr id="19" name="Text Placeholder 4"/>
          <p:cNvSpPr>
            <a:spLocks noGrp="1"/>
          </p:cNvSpPr>
          <p:nvPr>
            <p:ph type="body" sz="quarter" idx="16" hasCustomPrompt="1"/>
          </p:nvPr>
        </p:nvSpPr>
        <p:spPr>
          <a:xfrm rot="10800000">
            <a:off x="8830367" y="-88986"/>
            <a:ext cx="3406702" cy="6993230"/>
          </a:xfrm>
          <a:custGeom>
            <a:avLst/>
            <a:gdLst>
              <a:gd name="connsiteX0" fmla="*/ 0 w 5456238"/>
              <a:gd name="connsiteY0" fmla="*/ 14160500 h 14160500"/>
              <a:gd name="connsiteX1" fmla="*/ 0 w 5456238"/>
              <a:gd name="connsiteY1" fmla="*/ 0 h 14160500"/>
              <a:gd name="connsiteX2" fmla="*/ 5456238 w 5456238"/>
              <a:gd name="connsiteY2" fmla="*/ 14160500 h 14160500"/>
              <a:gd name="connsiteX3" fmla="*/ 0 w 5456238"/>
              <a:gd name="connsiteY3" fmla="*/ 14160500 h 14160500"/>
              <a:gd name="connsiteX0" fmla="*/ 0 w 5456238"/>
              <a:gd name="connsiteY0" fmla="*/ 14160500 h 14160500"/>
              <a:gd name="connsiteX1" fmla="*/ 0 w 5456238"/>
              <a:gd name="connsiteY1" fmla="*/ 0 h 14160500"/>
              <a:gd name="connsiteX2" fmla="*/ 2080048 w 5456238"/>
              <a:gd name="connsiteY2" fmla="*/ 5393142 h 14160500"/>
              <a:gd name="connsiteX3" fmla="*/ 5456238 w 5456238"/>
              <a:gd name="connsiteY3" fmla="*/ 14160500 h 14160500"/>
              <a:gd name="connsiteX4" fmla="*/ 0 w 5456238"/>
              <a:gd name="connsiteY4" fmla="*/ 14160500 h 14160500"/>
              <a:gd name="connsiteX0" fmla="*/ 0 w 5456238"/>
              <a:gd name="connsiteY0" fmla="*/ 14160500 h 14160500"/>
              <a:gd name="connsiteX1" fmla="*/ 0 w 5456238"/>
              <a:gd name="connsiteY1" fmla="*/ 0 h 14160500"/>
              <a:gd name="connsiteX2" fmla="*/ 2766438 w 5456238"/>
              <a:gd name="connsiteY2" fmla="*/ 7041122 h 14160500"/>
              <a:gd name="connsiteX3" fmla="*/ 5456238 w 5456238"/>
              <a:gd name="connsiteY3" fmla="*/ 14160500 h 14160500"/>
              <a:gd name="connsiteX4" fmla="*/ 0 w 5456238"/>
              <a:gd name="connsiteY4" fmla="*/ 14160500 h 14160500"/>
              <a:gd name="connsiteX0" fmla="*/ 0 w 5456238"/>
              <a:gd name="connsiteY0" fmla="*/ 14160500 h 14160500"/>
              <a:gd name="connsiteX1" fmla="*/ 0 w 5456238"/>
              <a:gd name="connsiteY1" fmla="*/ 0 h 14160500"/>
              <a:gd name="connsiteX2" fmla="*/ 2800758 w 5456238"/>
              <a:gd name="connsiteY2" fmla="*/ 7144121 h 14160500"/>
              <a:gd name="connsiteX3" fmla="*/ 5456238 w 5456238"/>
              <a:gd name="connsiteY3" fmla="*/ 14160500 h 14160500"/>
              <a:gd name="connsiteX4" fmla="*/ 0 w 5456238"/>
              <a:gd name="connsiteY4" fmla="*/ 14160500 h 14160500"/>
              <a:gd name="connsiteX0" fmla="*/ 0 w 5456238"/>
              <a:gd name="connsiteY0" fmla="*/ 7122252 h 7122252"/>
              <a:gd name="connsiteX1" fmla="*/ 0 w 5456238"/>
              <a:gd name="connsiteY1" fmla="*/ 0 h 7122252"/>
              <a:gd name="connsiteX2" fmla="*/ 2800758 w 5456238"/>
              <a:gd name="connsiteY2" fmla="*/ 105873 h 7122252"/>
              <a:gd name="connsiteX3" fmla="*/ 5456238 w 5456238"/>
              <a:gd name="connsiteY3" fmla="*/ 7122252 h 7122252"/>
              <a:gd name="connsiteX4" fmla="*/ 0 w 5456238"/>
              <a:gd name="connsiteY4" fmla="*/ 7122252 h 7122252"/>
              <a:gd name="connsiteX0" fmla="*/ 0 w 5456238"/>
              <a:gd name="connsiteY0" fmla="*/ 7122252 h 7122252"/>
              <a:gd name="connsiteX1" fmla="*/ 0 w 5456238"/>
              <a:gd name="connsiteY1" fmla="*/ 0 h 7122252"/>
              <a:gd name="connsiteX2" fmla="*/ 2835077 w 5456238"/>
              <a:gd name="connsiteY2" fmla="*/ 174539 h 7122252"/>
              <a:gd name="connsiteX3" fmla="*/ 5456238 w 5456238"/>
              <a:gd name="connsiteY3" fmla="*/ 7122252 h 7122252"/>
              <a:gd name="connsiteX4" fmla="*/ 0 w 5456238"/>
              <a:gd name="connsiteY4" fmla="*/ 7122252 h 7122252"/>
              <a:gd name="connsiteX0" fmla="*/ 0 w 5456238"/>
              <a:gd name="connsiteY0" fmla="*/ 7053586 h 7053586"/>
              <a:gd name="connsiteX1" fmla="*/ 34320 w 5456238"/>
              <a:gd name="connsiteY1" fmla="*/ 0 h 7053586"/>
              <a:gd name="connsiteX2" fmla="*/ 2835077 w 5456238"/>
              <a:gd name="connsiteY2" fmla="*/ 105873 h 7053586"/>
              <a:gd name="connsiteX3" fmla="*/ 5456238 w 5456238"/>
              <a:gd name="connsiteY3" fmla="*/ 7053586 h 7053586"/>
              <a:gd name="connsiteX4" fmla="*/ 0 w 5456238"/>
              <a:gd name="connsiteY4" fmla="*/ 7053586 h 7053586"/>
              <a:gd name="connsiteX0" fmla="*/ 68638 w 5524876"/>
              <a:gd name="connsiteY0" fmla="*/ 7019253 h 7019253"/>
              <a:gd name="connsiteX1" fmla="*/ 0 w 5524876"/>
              <a:gd name="connsiteY1" fmla="*/ 0 h 7019253"/>
              <a:gd name="connsiteX2" fmla="*/ 2903715 w 5524876"/>
              <a:gd name="connsiteY2" fmla="*/ 71540 h 7019253"/>
              <a:gd name="connsiteX3" fmla="*/ 5524876 w 5524876"/>
              <a:gd name="connsiteY3" fmla="*/ 7019253 h 7019253"/>
              <a:gd name="connsiteX4" fmla="*/ 68638 w 5524876"/>
              <a:gd name="connsiteY4" fmla="*/ 7019253 h 7019253"/>
              <a:gd name="connsiteX0" fmla="*/ 0 w 5456238"/>
              <a:gd name="connsiteY0" fmla="*/ 6950587 h 6950587"/>
              <a:gd name="connsiteX1" fmla="*/ 34320 w 5456238"/>
              <a:gd name="connsiteY1" fmla="*/ 0 h 6950587"/>
              <a:gd name="connsiteX2" fmla="*/ 2835077 w 5456238"/>
              <a:gd name="connsiteY2" fmla="*/ 2874 h 6950587"/>
              <a:gd name="connsiteX3" fmla="*/ 5456238 w 5456238"/>
              <a:gd name="connsiteY3" fmla="*/ 6950587 h 6950587"/>
              <a:gd name="connsiteX4" fmla="*/ 0 w 5456238"/>
              <a:gd name="connsiteY4" fmla="*/ 6950587 h 6950587"/>
              <a:gd name="connsiteX0" fmla="*/ 2048480 w 5421918"/>
              <a:gd name="connsiteY0" fmla="*/ 6975987 h 6975987"/>
              <a:gd name="connsiteX1" fmla="*/ 0 w 5421918"/>
              <a:gd name="connsiteY1" fmla="*/ 0 h 6975987"/>
              <a:gd name="connsiteX2" fmla="*/ 2800757 w 5421918"/>
              <a:gd name="connsiteY2" fmla="*/ 2874 h 6975987"/>
              <a:gd name="connsiteX3" fmla="*/ 5421918 w 5421918"/>
              <a:gd name="connsiteY3" fmla="*/ 6950587 h 6975987"/>
              <a:gd name="connsiteX4" fmla="*/ 2048480 w 5421918"/>
              <a:gd name="connsiteY4" fmla="*/ 6975987 h 6975987"/>
              <a:gd name="connsiteX0" fmla="*/ 92680 w 3466118"/>
              <a:gd name="connsiteY0" fmla="*/ 7026787 h 7026787"/>
              <a:gd name="connsiteX1" fmla="*/ 0 w 3466118"/>
              <a:gd name="connsiteY1" fmla="*/ 0 h 7026787"/>
              <a:gd name="connsiteX2" fmla="*/ 844957 w 3466118"/>
              <a:gd name="connsiteY2" fmla="*/ 53674 h 7026787"/>
              <a:gd name="connsiteX3" fmla="*/ 3466118 w 3466118"/>
              <a:gd name="connsiteY3" fmla="*/ 7001387 h 7026787"/>
              <a:gd name="connsiteX4" fmla="*/ 92680 w 3466118"/>
              <a:gd name="connsiteY4" fmla="*/ 7026787 h 7026787"/>
              <a:gd name="connsiteX0" fmla="*/ 67280 w 3440718"/>
              <a:gd name="connsiteY0" fmla="*/ 6973113 h 6973113"/>
              <a:gd name="connsiteX1" fmla="*/ 0 w 3440718"/>
              <a:gd name="connsiteY1" fmla="*/ 47926 h 6973113"/>
              <a:gd name="connsiteX2" fmla="*/ 819557 w 3440718"/>
              <a:gd name="connsiteY2" fmla="*/ 0 h 6973113"/>
              <a:gd name="connsiteX3" fmla="*/ 3440718 w 3440718"/>
              <a:gd name="connsiteY3" fmla="*/ 6947713 h 6973113"/>
              <a:gd name="connsiteX4" fmla="*/ 67280 w 3440718"/>
              <a:gd name="connsiteY4" fmla="*/ 6973113 h 6973113"/>
              <a:gd name="connsiteX0" fmla="*/ 759956 w 4133394"/>
              <a:gd name="connsiteY0" fmla="*/ 7146810 h 7146810"/>
              <a:gd name="connsiteX1" fmla="*/ 0 w 4133394"/>
              <a:gd name="connsiteY1" fmla="*/ 0 h 7146810"/>
              <a:gd name="connsiteX2" fmla="*/ 692676 w 4133394"/>
              <a:gd name="connsiteY2" fmla="*/ 221623 h 7146810"/>
              <a:gd name="connsiteX3" fmla="*/ 1512233 w 4133394"/>
              <a:gd name="connsiteY3" fmla="*/ 173697 h 7146810"/>
              <a:gd name="connsiteX4" fmla="*/ 4133394 w 4133394"/>
              <a:gd name="connsiteY4" fmla="*/ 7121410 h 7146810"/>
              <a:gd name="connsiteX5" fmla="*/ 759956 w 4133394"/>
              <a:gd name="connsiteY5" fmla="*/ 7146810 h 7146810"/>
              <a:gd name="connsiteX0" fmla="*/ 307545 w 3680983"/>
              <a:gd name="connsiteY0" fmla="*/ 6973113 h 6973113"/>
              <a:gd name="connsiteX1" fmla="*/ 240265 w 3680983"/>
              <a:gd name="connsiteY1" fmla="*/ 47926 h 6973113"/>
              <a:gd name="connsiteX2" fmla="*/ 1059822 w 3680983"/>
              <a:gd name="connsiteY2" fmla="*/ 0 h 6973113"/>
              <a:gd name="connsiteX3" fmla="*/ 3680983 w 3680983"/>
              <a:gd name="connsiteY3" fmla="*/ 6947713 h 6973113"/>
              <a:gd name="connsiteX4" fmla="*/ 307545 w 3680983"/>
              <a:gd name="connsiteY4" fmla="*/ 6973113 h 6973113"/>
              <a:gd name="connsiteX0" fmla="*/ 303537 w 3688314"/>
              <a:gd name="connsiteY0" fmla="*/ 6984454 h 6984454"/>
              <a:gd name="connsiteX1" fmla="*/ 247596 w 3688314"/>
              <a:gd name="connsiteY1" fmla="*/ 47926 h 6984454"/>
              <a:gd name="connsiteX2" fmla="*/ 1067153 w 3688314"/>
              <a:gd name="connsiteY2" fmla="*/ 0 h 6984454"/>
              <a:gd name="connsiteX3" fmla="*/ 3688314 w 3688314"/>
              <a:gd name="connsiteY3" fmla="*/ 6947713 h 6984454"/>
              <a:gd name="connsiteX4" fmla="*/ 303537 w 3688314"/>
              <a:gd name="connsiteY4" fmla="*/ 6984454 h 6984454"/>
              <a:gd name="connsiteX0" fmla="*/ 104578 w 3489355"/>
              <a:gd name="connsiteY0" fmla="*/ 6984454 h 6984454"/>
              <a:gd name="connsiteX1" fmla="*/ 48637 w 3489355"/>
              <a:gd name="connsiteY1" fmla="*/ 47926 h 6984454"/>
              <a:gd name="connsiteX2" fmla="*/ 868194 w 3489355"/>
              <a:gd name="connsiteY2" fmla="*/ 0 h 6984454"/>
              <a:gd name="connsiteX3" fmla="*/ 3489355 w 3489355"/>
              <a:gd name="connsiteY3" fmla="*/ 6947713 h 6984454"/>
              <a:gd name="connsiteX4" fmla="*/ 104578 w 3489355"/>
              <a:gd name="connsiteY4" fmla="*/ 6984454 h 6984454"/>
              <a:gd name="connsiteX0" fmla="*/ 55941 w 3440718"/>
              <a:gd name="connsiteY0" fmla="*/ 6984454 h 6984454"/>
              <a:gd name="connsiteX1" fmla="*/ 0 w 3440718"/>
              <a:gd name="connsiteY1" fmla="*/ 47926 h 6984454"/>
              <a:gd name="connsiteX2" fmla="*/ 819557 w 3440718"/>
              <a:gd name="connsiteY2" fmla="*/ 0 h 6984454"/>
              <a:gd name="connsiteX3" fmla="*/ 3440718 w 3440718"/>
              <a:gd name="connsiteY3" fmla="*/ 6947713 h 6984454"/>
              <a:gd name="connsiteX4" fmla="*/ 55941 w 3440718"/>
              <a:gd name="connsiteY4" fmla="*/ 6984454 h 6984454"/>
              <a:gd name="connsiteX0" fmla="*/ 55941 w 3440718"/>
              <a:gd name="connsiteY0" fmla="*/ 7004570 h 7004570"/>
              <a:gd name="connsiteX1" fmla="*/ 0 w 3440718"/>
              <a:gd name="connsiteY1" fmla="*/ 0 h 7004570"/>
              <a:gd name="connsiteX2" fmla="*/ 819557 w 3440718"/>
              <a:gd name="connsiteY2" fmla="*/ 20116 h 7004570"/>
              <a:gd name="connsiteX3" fmla="*/ 3440718 w 3440718"/>
              <a:gd name="connsiteY3" fmla="*/ 6967829 h 7004570"/>
              <a:gd name="connsiteX4" fmla="*/ 55941 w 3440718"/>
              <a:gd name="connsiteY4" fmla="*/ 7004570 h 7004570"/>
              <a:gd name="connsiteX0" fmla="*/ 21925 w 3406702"/>
              <a:gd name="connsiteY0" fmla="*/ 6984454 h 6984454"/>
              <a:gd name="connsiteX1" fmla="*/ 0 w 3406702"/>
              <a:gd name="connsiteY1" fmla="*/ 36585 h 6984454"/>
              <a:gd name="connsiteX2" fmla="*/ 785541 w 3406702"/>
              <a:gd name="connsiteY2" fmla="*/ 0 h 6984454"/>
              <a:gd name="connsiteX3" fmla="*/ 3406702 w 3406702"/>
              <a:gd name="connsiteY3" fmla="*/ 6947713 h 6984454"/>
              <a:gd name="connsiteX4" fmla="*/ 21925 w 3406702"/>
              <a:gd name="connsiteY4" fmla="*/ 6984454 h 6984454"/>
              <a:gd name="connsiteX0" fmla="*/ 21925 w 3406702"/>
              <a:gd name="connsiteY0" fmla="*/ 7004570 h 7004570"/>
              <a:gd name="connsiteX1" fmla="*/ 0 w 3406702"/>
              <a:gd name="connsiteY1" fmla="*/ 0 h 7004570"/>
              <a:gd name="connsiteX2" fmla="*/ 785541 w 3406702"/>
              <a:gd name="connsiteY2" fmla="*/ 20116 h 7004570"/>
              <a:gd name="connsiteX3" fmla="*/ 3406702 w 3406702"/>
              <a:gd name="connsiteY3" fmla="*/ 6967829 h 7004570"/>
              <a:gd name="connsiteX4" fmla="*/ 21925 w 3406702"/>
              <a:gd name="connsiteY4" fmla="*/ 7004570 h 7004570"/>
              <a:gd name="connsiteX0" fmla="*/ 21925 w 3406702"/>
              <a:gd name="connsiteY0" fmla="*/ 6993230 h 6993230"/>
              <a:gd name="connsiteX1" fmla="*/ 0 w 3406702"/>
              <a:gd name="connsiteY1" fmla="*/ 0 h 6993230"/>
              <a:gd name="connsiteX2" fmla="*/ 785541 w 3406702"/>
              <a:gd name="connsiteY2" fmla="*/ 8776 h 6993230"/>
              <a:gd name="connsiteX3" fmla="*/ 3406702 w 3406702"/>
              <a:gd name="connsiteY3" fmla="*/ 6956489 h 6993230"/>
              <a:gd name="connsiteX4" fmla="*/ 21925 w 3406702"/>
              <a:gd name="connsiteY4" fmla="*/ 6993230 h 6993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6702" h="6993230">
                <a:moveTo>
                  <a:pt x="21925" y="6993230"/>
                </a:moveTo>
                <a:cubicBezTo>
                  <a:pt x="14617" y="4677274"/>
                  <a:pt x="7308" y="2315956"/>
                  <a:pt x="0" y="0"/>
                </a:cubicBezTo>
                <a:lnTo>
                  <a:pt x="785541" y="8776"/>
                </a:lnTo>
                <a:lnTo>
                  <a:pt x="3406702" y="6956489"/>
                </a:lnTo>
                <a:lnTo>
                  <a:pt x="21925" y="6993230"/>
                </a:lnTo>
                <a:close/>
              </a:path>
            </a:pathLst>
          </a:custGeom>
          <a:solidFill>
            <a:schemeClr val="bg1">
              <a:alpha val="60000"/>
            </a:schemeClr>
          </a:solidFill>
        </p:spPr>
        <p:txBody>
          <a:bodyPr/>
          <a:lstStyle>
            <a:lvl1pPr>
              <a:defRPr baseline="0"/>
            </a:lvl1pPr>
          </a:lstStyle>
          <a:p>
            <a:pPr lvl="0"/>
            <a:r>
              <a:rPr lang="en-US"/>
              <a:t> </a:t>
            </a:r>
          </a:p>
        </p:txBody>
      </p:sp>
      <p:sp>
        <p:nvSpPr>
          <p:cNvPr id="22" name="Text Placeholder 20"/>
          <p:cNvSpPr>
            <a:spLocks noGrp="1"/>
          </p:cNvSpPr>
          <p:nvPr>
            <p:ph type="body" sz="quarter" idx="17" hasCustomPrompt="1"/>
          </p:nvPr>
        </p:nvSpPr>
        <p:spPr>
          <a:xfrm rot="10800000">
            <a:off x="11009219" y="709339"/>
            <a:ext cx="1198801" cy="3112446"/>
          </a:xfrm>
          <a:prstGeom prst="rtTriangle">
            <a:avLst/>
          </a:prstGeom>
          <a:solidFill>
            <a:schemeClr val="accent2"/>
          </a:solidFill>
        </p:spPr>
        <p:txBody>
          <a:bodyPr/>
          <a:lstStyle>
            <a:lvl5pPr marL="1244600" indent="0">
              <a:buNone/>
              <a:defRPr baseline="0"/>
            </a:lvl5pPr>
          </a:lstStyle>
          <a:p>
            <a:pPr lvl="4"/>
            <a:r>
              <a:rPr lang="en-US"/>
              <a:t> </a:t>
            </a:r>
          </a:p>
        </p:txBody>
      </p:sp>
      <p:sp>
        <p:nvSpPr>
          <p:cNvPr id="17" name="Tijdelijke aanduiding voor tekst 16"/>
          <p:cNvSpPr>
            <a:spLocks noGrp="1"/>
          </p:cNvSpPr>
          <p:nvPr>
            <p:ph type="body" sz="quarter" idx="14" hasCustomPrompt="1"/>
          </p:nvPr>
        </p:nvSpPr>
        <p:spPr>
          <a:xfrm>
            <a:off x="595254" y="268585"/>
            <a:ext cx="3355200" cy="1184400"/>
          </a:xfrm>
          <a:blipFill>
            <a:blip r:embed="rId2"/>
            <a:stretch>
              <a:fillRect/>
            </a:stretch>
          </a:blipFill>
        </p:spPr>
        <p:txBody>
          <a:bodyPr/>
          <a:lstStyle/>
          <a:p>
            <a:pPr lvl="0"/>
            <a:r>
              <a:rPr lang="en-GB"/>
              <a:t> </a:t>
            </a:r>
          </a:p>
        </p:txBody>
      </p:sp>
    </p:spTree>
    <p:extLst>
      <p:ext uri="{BB962C8B-B14F-4D97-AF65-F5344CB8AC3E}">
        <p14:creationId xmlns:p14="http://schemas.microsoft.com/office/powerpoint/2010/main" val="111601368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ndertitel, tekst en één foto">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634795" y="1990140"/>
            <a:ext cx="6232170" cy="33648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jdelijke aanduiding voor afbeelding 2"/>
          <p:cNvSpPr>
            <a:spLocks noGrp="1"/>
          </p:cNvSpPr>
          <p:nvPr>
            <p:ph type="pic" sz="quarter" idx="14"/>
          </p:nvPr>
        </p:nvSpPr>
        <p:spPr>
          <a:xfrm>
            <a:off x="7404847" y="683763"/>
            <a:ext cx="4126753" cy="4671220"/>
          </a:xfrm>
        </p:spPr>
        <p:txBody>
          <a:bodyPr tIns="144000"/>
          <a:lstStyle>
            <a:lvl1pPr algn="ctr">
              <a:defRPr sz="1200"/>
            </a:lvl1pPr>
          </a:lstStyle>
          <a:p>
            <a:r>
              <a:rPr lang="en-GB"/>
              <a:t>Click icon to add picture</a:t>
            </a:r>
          </a:p>
        </p:txBody>
      </p:sp>
      <p:sp>
        <p:nvSpPr>
          <p:cNvPr id="13"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4"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ondertitel, tekst en 2 foto's">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634795" y="1990140"/>
            <a:ext cx="6232170" cy="33648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jdelijke aanduiding voor afbeelding 2"/>
          <p:cNvSpPr>
            <a:spLocks noGrp="1"/>
          </p:cNvSpPr>
          <p:nvPr>
            <p:ph type="pic" sz="quarter" idx="14"/>
          </p:nvPr>
        </p:nvSpPr>
        <p:spPr>
          <a:xfrm>
            <a:off x="7404847" y="683763"/>
            <a:ext cx="4177553" cy="2241177"/>
          </a:xfrm>
        </p:spPr>
        <p:txBody>
          <a:bodyPr tIns="144000"/>
          <a:lstStyle>
            <a:lvl1pPr algn="ctr">
              <a:defRPr sz="1200"/>
            </a:lvl1pPr>
          </a:lstStyle>
          <a:p>
            <a:r>
              <a:rPr lang="en-GB"/>
              <a:t>Click icon to add picture</a:t>
            </a:r>
          </a:p>
        </p:txBody>
      </p:sp>
      <p:sp>
        <p:nvSpPr>
          <p:cNvPr id="10" name="Tijdelijke aanduiding voor afbeelding 2"/>
          <p:cNvSpPr>
            <a:spLocks noGrp="1"/>
          </p:cNvSpPr>
          <p:nvPr>
            <p:ph type="pic" sz="quarter" idx="15"/>
          </p:nvPr>
        </p:nvSpPr>
        <p:spPr>
          <a:xfrm>
            <a:off x="7404846" y="3113806"/>
            <a:ext cx="4177553" cy="2241177"/>
          </a:xfrm>
        </p:spPr>
        <p:txBody>
          <a:bodyPr tIns="144000"/>
          <a:lstStyle>
            <a:lvl1pPr algn="ctr">
              <a:defRPr sz="1200"/>
            </a:lvl1pPr>
          </a:lstStyle>
          <a:p>
            <a:r>
              <a:rPr lang="en-GB"/>
              <a:t>Click icon to add picture</a:t>
            </a:r>
          </a:p>
        </p:txBody>
      </p:sp>
      <p:sp>
        <p:nvSpPr>
          <p:cNvPr id="14"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5"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ondertitel en tekst - driehoek">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634795" y="1990140"/>
            <a:ext cx="7975805" cy="3467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Text Placeholder 20"/>
          <p:cNvSpPr>
            <a:spLocks noGrp="1"/>
          </p:cNvSpPr>
          <p:nvPr>
            <p:ph type="body" sz="quarter" idx="17" hasCustomPrompt="1"/>
          </p:nvPr>
        </p:nvSpPr>
        <p:spPr>
          <a:xfrm rot="10800000">
            <a:off x="10634792" y="2198072"/>
            <a:ext cx="1560357" cy="4051154"/>
          </a:xfrm>
          <a:prstGeom prst="rtTriangle">
            <a:avLst/>
          </a:prstGeom>
          <a:solidFill>
            <a:schemeClr val="accent2"/>
          </a:solidFill>
        </p:spPr>
        <p:txBody>
          <a:bodyPr/>
          <a:lstStyle>
            <a:lvl5pPr marL="1244600" indent="0">
              <a:buNone/>
              <a:defRPr baseline="0"/>
            </a:lvl5pPr>
          </a:lstStyle>
          <a:p>
            <a:pPr lvl="4"/>
            <a:r>
              <a:rPr lang="en-US"/>
              <a:t> </a:t>
            </a:r>
          </a:p>
        </p:txBody>
      </p:sp>
      <p:sp>
        <p:nvSpPr>
          <p:cNvPr id="16" name="Titel 3"/>
          <p:cNvSpPr>
            <a:spLocks noGrp="1"/>
          </p:cNvSpPr>
          <p:nvPr>
            <p:ph type="title"/>
          </p:nvPr>
        </p:nvSpPr>
        <p:spPr>
          <a:xfrm>
            <a:off x="731838" y="711463"/>
            <a:ext cx="4614862" cy="341050"/>
          </a:xfrm>
        </p:spPr>
        <p:txBody>
          <a:bodyPr tIns="36000" bIns="0"/>
          <a:lstStyle>
            <a:lvl1pPr>
              <a:defRPr sz="2200" strike="noStrike" baseline="0"/>
            </a:lvl1pPr>
          </a:lstStyle>
          <a:p>
            <a:r>
              <a:rPr lang="en-GB"/>
              <a:t>Click to edit Master title style</a:t>
            </a:r>
            <a:endParaRPr lang="nl-NL"/>
          </a:p>
        </p:txBody>
      </p:sp>
      <p:sp>
        <p:nvSpPr>
          <p:cNvPr id="17"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ondertitel en achtergrond foto">
    <p:spTree>
      <p:nvGrpSpPr>
        <p:cNvPr id="1" name=""/>
        <p:cNvGrpSpPr/>
        <p:nvPr/>
      </p:nvGrpSpPr>
      <p:grpSpPr>
        <a:xfrm>
          <a:off x="0" y="0"/>
          <a:ext cx="0" cy="0"/>
          <a:chOff x="0" y="0"/>
          <a:chExt cx="0" cy="0"/>
        </a:xfrm>
      </p:grpSpPr>
      <p:sp>
        <p:nvSpPr>
          <p:cNvPr id="13" name="Tijdelijke aanduiding voor afbeelding 2"/>
          <p:cNvSpPr>
            <a:spLocks noGrp="1"/>
          </p:cNvSpPr>
          <p:nvPr>
            <p:ph type="pic" idx="12"/>
          </p:nvPr>
        </p:nvSpPr>
        <p:spPr>
          <a:xfrm>
            <a:off x="-4293" y="0"/>
            <a:ext cx="12196294" cy="5984875"/>
          </a:xfrm>
        </p:spPr>
        <p:txBody>
          <a:bodyPr lIns="2880000" tIns="1475999" rIns="2880000" anchor="t" anchorCtr="0">
            <a:normAutofit/>
          </a:bodyPr>
          <a:lstStyle>
            <a:lvl1pPr marL="0" indent="0" algn="ctr">
              <a:buNone/>
              <a:defRPr sz="16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endParaRPr lang="nl-NL"/>
          </a:p>
        </p:txBody>
      </p:sp>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634795" y="1990140"/>
            <a:ext cx="3552825" cy="3467100"/>
          </a:xfrm>
        </p:spPr>
        <p:txBody>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ext Placeholder 20"/>
          <p:cNvSpPr>
            <a:spLocks noGrp="1"/>
          </p:cNvSpPr>
          <p:nvPr>
            <p:ph type="body" sz="quarter" idx="17" hasCustomPrompt="1"/>
          </p:nvPr>
        </p:nvSpPr>
        <p:spPr>
          <a:xfrm rot="10800000">
            <a:off x="10634792" y="2198072"/>
            <a:ext cx="1560357" cy="4051154"/>
          </a:xfrm>
          <a:prstGeom prst="rtTriangle">
            <a:avLst/>
          </a:prstGeom>
          <a:solidFill>
            <a:schemeClr val="accent2"/>
          </a:solidFill>
        </p:spPr>
        <p:txBody>
          <a:bodyPr/>
          <a:lstStyle>
            <a:lvl5pPr marL="1244600" indent="0">
              <a:buNone/>
              <a:defRPr baseline="0"/>
            </a:lvl5pPr>
          </a:lstStyle>
          <a:p>
            <a:pPr lvl="4"/>
            <a:r>
              <a:rPr lang="en-US"/>
              <a:t> </a:t>
            </a:r>
          </a:p>
        </p:txBody>
      </p:sp>
      <p:sp>
        <p:nvSpPr>
          <p:cNvPr id="16"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7"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ondertitel en grafiek">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634795" y="1990140"/>
            <a:ext cx="4371920" cy="33648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jdelijke aanduiding voor grafiek 4"/>
          <p:cNvSpPr>
            <a:spLocks noGrp="1"/>
          </p:cNvSpPr>
          <p:nvPr>
            <p:ph type="chart" sz="quarter" idx="14"/>
          </p:nvPr>
        </p:nvSpPr>
        <p:spPr>
          <a:xfrm>
            <a:off x="5636302" y="1990725"/>
            <a:ext cx="5717498" cy="3363913"/>
          </a:xfrm>
        </p:spPr>
        <p:txBody>
          <a:bodyPr/>
          <a:lstStyle>
            <a:lvl1pPr algn="ctr">
              <a:defRPr/>
            </a:lvl1pPr>
          </a:lstStyle>
          <a:p>
            <a:r>
              <a:rPr lang="en-GB"/>
              <a:t>Click icon to add chart</a:t>
            </a:r>
          </a:p>
        </p:txBody>
      </p:sp>
      <p:sp>
        <p:nvSpPr>
          <p:cNvPr id="13"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4"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ndertitel en tabel">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3" name="Tijdelijke aanduiding voor tabel 2"/>
          <p:cNvSpPr>
            <a:spLocks noGrp="1"/>
          </p:cNvSpPr>
          <p:nvPr>
            <p:ph type="tbl" sz="quarter" idx="15"/>
          </p:nvPr>
        </p:nvSpPr>
        <p:spPr>
          <a:xfrm>
            <a:off x="731839" y="1843089"/>
            <a:ext cx="8412161" cy="3688282"/>
          </a:xfrm>
        </p:spPr>
        <p:txBody>
          <a:bodyPr/>
          <a:lstStyle>
            <a:lvl1pPr algn="ctr">
              <a:defRPr/>
            </a:lvl1pPr>
          </a:lstStyle>
          <a:p>
            <a:r>
              <a:rPr lang="en-GB"/>
              <a:t>Click icon to add table</a:t>
            </a:r>
          </a:p>
        </p:txBody>
      </p:sp>
      <p:sp>
        <p:nvSpPr>
          <p:cNvPr id="10"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3"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ondertitel  - 3 topics blauw">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1357304" y="2169434"/>
            <a:ext cx="2933158" cy="2814942"/>
          </a:xfrm>
          <a:ln w="44450">
            <a:solidFill>
              <a:schemeClr val="accent1"/>
            </a:solidFill>
          </a:ln>
        </p:spPr>
        <p:txBody>
          <a:bodyPr lIns="180000" tIns="108000" rIns="180000" bIns="108000" anchor="ctr"/>
          <a:lstStyle>
            <a:lvl1pPr algn="ctr">
              <a:defRPr sz="1800">
                <a:solidFill>
                  <a:schemeClr val="accent1"/>
                </a:solidFill>
              </a:defRPr>
            </a:lvl1pPr>
            <a:lvl2pPr marL="17463" indent="0" algn="ctr">
              <a:buNone/>
              <a:tabLst/>
              <a:defRPr>
                <a:solidFill>
                  <a:schemeClr val="accent1"/>
                </a:solidFill>
              </a:defRPr>
            </a:lvl2pPr>
            <a:lvl3pPr marL="17463" indent="0" algn="ctr">
              <a:buNone/>
              <a:tabLst/>
              <a:defRPr>
                <a:solidFill>
                  <a:schemeClr val="accent1"/>
                </a:solidFill>
              </a:defRPr>
            </a:lvl3pPr>
            <a:lvl4pPr marL="17463" indent="0" algn="ctr">
              <a:buNone/>
              <a:tabLst/>
              <a:defRPr>
                <a:solidFill>
                  <a:schemeClr val="accent1"/>
                </a:solidFill>
              </a:defRPr>
            </a:lvl4pPr>
            <a:lvl5pPr marL="17463" indent="0" algn="ctr">
              <a:buNone/>
              <a:tabLst/>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jdelijke aanduiding voor tekst 3"/>
          <p:cNvSpPr>
            <a:spLocks noGrp="1"/>
          </p:cNvSpPr>
          <p:nvPr>
            <p:ph type="body" sz="quarter" idx="14"/>
          </p:nvPr>
        </p:nvSpPr>
        <p:spPr>
          <a:xfrm>
            <a:off x="4647350" y="2169434"/>
            <a:ext cx="2933158" cy="2814942"/>
          </a:xfrm>
          <a:ln w="44450">
            <a:solidFill>
              <a:schemeClr val="accent1"/>
            </a:solidFill>
          </a:ln>
        </p:spPr>
        <p:txBody>
          <a:bodyPr lIns="180000" tIns="108000" rIns="180000" bIns="108000" anchor="ctr"/>
          <a:lstStyle>
            <a:lvl1pPr algn="ctr">
              <a:defRPr sz="1800">
                <a:solidFill>
                  <a:schemeClr val="accent1"/>
                </a:solidFill>
              </a:defRPr>
            </a:lvl1pPr>
            <a:lvl2pPr marL="17463" indent="0" algn="ctr">
              <a:buNone/>
              <a:tabLst/>
              <a:defRPr>
                <a:solidFill>
                  <a:schemeClr val="accent1"/>
                </a:solidFill>
              </a:defRPr>
            </a:lvl2pPr>
            <a:lvl3pPr marL="17463" indent="0" algn="ctr">
              <a:buNone/>
              <a:tabLst/>
              <a:defRPr>
                <a:solidFill>
                  <a:schemeClr val="accent1"/>
                </a:solidFill>
              </a:defRPr>
            </a:lvl3pPr>
            <a:lvl4pPr marL="17463" indent="0" algn="ctr">
              <a:buNone/>
              <a:tabLst/>
              <a:defRPr>
                <a:solidFill>
                  <a:schemeClr val="accent1"/>
                </a:solidFill>
              </a:defRPr>
            </a:lvl4pPr>
            <a:lvl5pPr marL="17463" indent="0" algn="ctr">
              <a:buNone/>
              <a:tabLst/>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ijdelijke aanduiding voor tekst 3"/>
          <p:cNvSpPr>
            <a:spLocks noGrp="1"/>
          </p:cNvSpPr>
          <p:nvPr>
            <p:ph type="body" sz="quarter" idx="15"/>
          </p:nvPr>
        </p:nvSpPr>
        <p:spPr>
          <a:xfrm>
            <a:off x="7937396" y="2169434"/>
            <a:ext cx="2933158" cy="2814942"/>
          </a:xfrm>
          <a:ln w="44450">
            <a:solidFill>
              <a:schemeClr val="accent1"/>
            </a:solidFill>
          </a:ln>
        </p:spPr>
        <p:txBody>
          <a:bodyPr lIns="180000" tIns="108000" rIns="180000" bIns="108000" anchor="ctr"/>
          <a:lstStyle>
            <a:lvl1pPr algn="ctr">
              <a:defRPr sz="1800">
                <a:solidFill>
                  <a:schemeClr val="accent1"/>
                </a:solidFill>
              </a:defRPr>
            </a:lvl1pPr>
            <a:lvl2pPr marL="17463" indent="0" algn="ctr">
              <a:buNone/>
              <a:tabLst/>
              <a:defRPr>
                <a:solidFill>
                  <a:schemeClr val="accent1"/>
                </a:solidFill>
              </a:defRPr>
            </a:lvl2pPr>
            <a:lvl3pPr marL="17463" indent="0" algn="ctr">
              <a:buNone/>
              <a:tabLst/>
              <a:defRPr>
                <a:solidFill>
                  <a:schemeClr val="accent1"/>
                </a:solidFill>
              </a:defRPr>
            </a:lvl3pPr>
            <a:lvl4pPr marL="17463" indent="0" algn="ctr">
              <a:buNone/>
              <a:tabLst/>
              <a:defRPr>
                <a:solidFill>
                  <a:schemeClr val="accent1"/>
                </a:solidFill>
              </a:defRPr>
            </a:lvl4pPr>
            <a:lvl5pPr marL="17463" indent="0" algn="ctr">
              <a:buNone/>
              <a:tabLst/>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5"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ondertitel  - 3 topics oranje">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1357304" y="2169434"/>
            <a:ext cx="2933158" cy="2814942"/>
          </a:xfrm>
          <a:ln w="44450">
            <a:solidFill>
              <a:schemeClr val="accent2"/>
            </a:solidFill>
          </a:ln>
        </p:spPr>
        <p:txBody>
          <a:bodyPr lIns="180000" tIns="108000" rIns="180000" bIns="108000" anchor="ctr"/>
          <a:lstStyle>
            <a:lvl1pPr algn="ctr">
              <a:defRPr sz="1800"/>
            </a:lvl1pPr>
            <a:lvl2pPr marL="17463" indent="0" algn="ctr">
              <a:buNone/>
              <a:tabLst/>
              <a:defRPr/>
            </a:lvl2pPr>
            <a:lvl3pPr marL="17463" indent="0" algn="ctr">
              <a:buNone/>
              <a:tabLst/>
              <a:defRPr/>
            </a:lvl3pPr>
            <a:lvl4pPr marL="17463" indent="0" algn="ctr">
              <a:buNone/>
              <a:tabLst/>
              <a:defRPr/>
            </a:lvl4pPr>
            <a:lvl5pPr marL="17463" indent="0" algn="ctr">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jdelijke aanduiding voor tekst 3"/>
          <p:cNvSpPr>
            <a:spLocks noGrp="1"/>
          </p:cNvSpPr>
          <p:nvPr>
            <p:ph type="body" sz="quarter" idx="14"/>
          </p:nvPr>
        </p:nvSpPr>
        <p:spPr>
          <a:xfrm>
            <a:off x="4647350" y="2169434"/>
            <a:ext cx="2933158" cy="2814942"/>
          </a:xfrm>
          <a:ln w="44450">
            <a:solidFill>
              <a:schemeClr val="accent2"/>
            </a:solidFill>
          </a:ln>
        </p:spPr>
        <p:txBody>
          <a:bodyPr lIns="180000" tIns="108000" rIns="180000" bIns="108000" anchor="ctr"/>
          <a:lstStyle>
            <a:lvl1pPr algn="ctr">
              <a:defRPr sz="1800"/>
            </a:lvl1pPr>
            <a:lvl2pPr marL="17463" indent="0" algn="ctr">
              <a:buNone/>
              <a:tabLst/>
              <a:defRPr/>
            </a:lvl2pPr>
            <a:lvl3pPr marL="17463" indent="0" algn="ctr">
              <a:buNone/>
              <a:tabLst/>
              <a:defRPr/>
            </a:lvl3pPr>
            <a:lvl4pPr marL="17463" indent="0" algn="ctr">
              <a:buNone/>
              <a:tabLst/>
              <a:defRPr/>
            </a:lvl4pPr>
            <a:lvl5pPr marL="17463" indent="0" algn="ctr">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ijdelijke aanduiding voor tekst 3"/>
          <p:cNvSpPr>
            <a:spLocks noGrp="1"/>
          </p:cNvSpPr>
          <p:nvPr>
            <p:ph type="body" sz="quarter" idx="15"/>
          </p:nvPr>
        </p:nvSpPr>
        <p:spPr>
          <a:xfrm>
            <a:off x="7937396" y="2169434"/>
            <a:ext cx="2933158" cy="2814942"/>
          </a:xfrm>
          <a:ln w="44450">
            <a:solidFill>
              <a:schemeClr val="accent2"/>
            </a:solidFill>
          </a:ln>
        </p:spPr>
        <p:txBody>
          <a:bodyPr lIns="180000" tIns="108000" rIns="180000" bIns="108000" anchor="ctr"/>
          <a:lstStyle>
            <a:lvl1pPr algn="ctr">
              <a:defRPr sz="1800"/>
            </a:lvl1pPr>
            <a:lvl2pPr marL="17463" indent="0" algn="ctr">
              <a:buNone/>
              <a:tabLst/>
              <a:defRPr/>
            </a:lvl2pPr>
            <a:lvl3pPr marL="17463" indent="0" algn="ctr">
              <a:buNone/>
              <a:tabLst/>
              <a:defRPr/>
            </a:lvl3pPr>
            <a:lvl4pPr marL="17463" indent="0" algn="ctr">
              <a:buNone/>
              <a:tabLst/>
              <a:defRPr/>
            </a:lvl4pPr>
            <a:lvl5pPr marL="17463" indent="0" algn="ctr">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itel 3"/>
          <p:cNvSpPr>
            <a:spLocks noGrp="1"/>
          </p:cNvSpPr>
          <p:nvPr>
            <p:ph type="title"/>
          </p:nvPr>
        </p:nvSpPr>
        <p:spPr>
          <a:xfrm>
            <a:off x="731838" y="709447"/>
            <a:ext cx="5338800" cy="338400"/>
          </a:xfrm>
        </p:spPr>
        <p:txBody>
          <a:bodyPr tIns="36000" bIns="0"/>
          <a:lstStyle>
            <a:lvl1pPr>
              <a:defRPr sz="2200" strike="noStrike" baseline="0"/>
            </a:lvl1pPr>
          </a:lstStyle>
          <a:p>
            <a:r>
              <a:rPr lang="en-GB"/>
              <a:t>Click to edit Master title style</a:t>
            </a:r>
            <a:endParaRPr lang="nl-NL"/>
          </a:p>
        </p:txBody>
      </p:sp>
      <p:sp>
        <p:nvSpPr>
          <p:cNvPr id="15"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ondertitel en ronde topics - blauw">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1357304" y="2169434"/>
            <a:ext cx="2815200" cy="2814942"/>
          </a:xfrm>
          <a:prstGeom prst="ellipse">
            <a:avLst/>
          </a:prstGeom>
          <a:ln w="50800">
            <a:solidFill>
              <a:schemeClr val="accent1"/>
            </a:solidFill>
          </a:ln>
        </p:spPr>
        <p:txBody>
          <a:bodyPr lIns="180000" tIns="108000" rIns="180000" bIns="108000" anchor="ctr"/>
          <a:lstStyle>
            <a:lvl1pPr algn="ctr">
              <a:defRPr sz="1800"/>
            </a:lvl1pPr>
            <a:lvl2pPr marL="17463" indent="0" algn="ctr">
              <a:buNone/>
              <a:tabLst/>
              <a:defRPr/>
            </a:lvl2pPr>
            <a:lvl3pPr marL="17463" indent="0" algn="ctr">
              <a:buNone/>
              <a:tabLst/>
              <a:defRPr/>
            </a:lvl3pPr>
            <a:lvl4pPr marL="17463" indent="0" algn="ctr">
              <a:buNone/>
              <a:tabLst/>
              <a:defRPr/>
            </a:lvl4pPr>
            <a:lvl5pPr marL="17463" indent="0" algn="ctr">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jdelijke aanduiding voor tekst 3"/>
          <p:cNvSpPr>
            <a:spLocks noGrp="1"/>
          </p:cNvSpPr>
          <p:nvPr>
            <p:ph type="body" sz="quarter" idx="14"/>
          </p:nvPr>
        </p:nvSpPr>
        <p:spPr>
          <a:xfrm>
            <a:off x="4647350" y="2169434"/>
            <a:ext cx="2815200" cy="2814942"/>
          </a:xfrm>
          <a:prstGeom prst="ellipse">
            <a:avLst/>
          </a:prstGeom>
          <a:ln w="50800">
            <a:solidFill>
              <a:schemeClr val="accent1"/>
            </a:solidFill>
          </a:ln>
        </p:spPr>
        <p:txBody>
          <a:bodyPr lIns="180000" tIns="108000" rIns="180000" bIns="108000" anchor="ctr"/>
          <a:lstStyle>
            <a:lvl1pPr algn="ctr">
              <a:defRPr sz="1800"/>
            </a:lvl1pPr>
            <a:lvl2pPr marL="17463" indent="0" algn="ctr">
              <a:buNone/>
              <a:tabLst/>
              <a:defRPr/>
            </a:lvl2pPr>
            <a:lvl3pPr marL="17463" indent="0" algn="ctr">
              <a:buNone/>
              <a:tabLst/>
              <a:defRPr/>
            </a:lvl3pPr>
            <a:lvl4pPr marL="17463" indent="0" algn="ctr">
              <a:buNone/>
              <a:tabLst/>
              <a:defRPr/>
            </a:lvl4pPr>
            <a:lvl5pPr marL="17463" indent="0" algn="ctr">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ijdelijke aanduiding voor tekst 3"/>
          <p:cNvSpPr>
            <a:spLocks noGrp="1"/>
          </p:cNvSpPr>
          <p:nvPr>
            <p:ph type="body" sz="quarter" idx="15"/>
          </p:nvPr>
        </p:nvSpPr>
        <p:spPr>
          <a:xfrm>
            <a:off x="7937396" y="2169434"/>
            <a:ext cx="2815200" cy="2814942"/>
          </a:xfrm>
          <a:prstGeom prst="ellipse">
            <a:avLst/>
          </a:prstGeom>
          <a:ln w="50800">
            <a:solidFill>
              <a:schemeClr val="accent1"/>
            </a:solidFill>
          </a:ln>
        </p:spPr>
        <p:txBody>
          <a:bodyPr lIns="180000" tIns="108000" rIns="180000" bIns="108000" anchor="ctr"/>
          <a:lstStyle>
            <a:lvl1pPr algn="ctr">
              <a:defRPr sz="1800"/>
            </a:lvl1pPr>
            <a:lvl2pPr marL="17463" indent="0" algn="ctr">
              <a:buNone/>
              <a:tabLst/>
              <a:defRPr/>
            </a:lvl2pPr>
            <a:lvl3pPr marL="17463" indent="0" algn="ctr">
              <a:buNone/>
              <a:tabLst/>
              <a:defRPr/>
            </a:lvl3pPr>
            <a:lvl4pPr marL="17463" indent="0" algn="ctr">
              <a:buNone/>
              <a:tabLst/>
              <a:defRPr/>
            </a:lvl4pPr>
            <a:lvl5pPr marL="17463" indent="0" algn="ctr">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5"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ondertitel en ronde topics - oranje">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1357304" y="2169434"/>
            <a:ext cx="2815200" cy="2814942"/>
          </a:xfrm>
          <a:prstGeom prst="ellipse">
            <a:avLst/>
          </a:prstGeom>
          <a:ln w="50800">
            <a:solidFill>
              <a:schemeClr val="accent2"/>
            </a:solidFill>
          </a:ln>
        </p:spPr>
        <p:txBody>
          <a:bodyPr lIns="180000" tIns="108000" rIns="180000" bIns="108000" anchor="ctr"/>
          <a:lstStyle>
            <a:lvl1pPr algn="ctr">
              <a:defRPr sz="1800"/>
            </a:lvl1pPr>
            <a:lvl2pPr marL="17463" indent="0" algn="ctr">
              <a:buNone/>
              <a:tabLst/>
              <a:defRPr/>
            </a:lvl2pPr>
            <a:lvl3pPr marL="17463" indent="0" algn="ctr">
              <a:buNone/>
              <a:tabLst/>
              <a:defRPr/>
            </a:lvl3pPr>
            <a:lvl4pPr marL="17463" indent="0" algn="ctr">
              <a:buNone/>
              <a:tabLst/>
              <a:defRPr/>
            </a:lvl4pPr>
            <a:lvl5pPr marL="17463" indent="0" algn="ctr">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jdelijke aanduiding voor tekst 3"/>
          <p:cNvSpPr>
            <a:spLocks noGrp="1"/>
          </p:cNvSpPr>
          <p:nvPr>
            <p:ph type="body" sz="quarter" idx="14"/>
          </p:nvPr>
        </p:nvSpPr>
        <p:spPr>
          <a:xfrm>
            <a:off x="4647350" y="2169434"/>
            <a:ext cx="2815200" cy="2814942"/>
          </a:xfrm>
          <a:prstGeom prst="ellipse">
            <a:avLst/>
          </a:prstGeom>
          <a:ln w="50800">
            <a:solidFill>
              <a:schemeClr val="accent2"/>
            </a:solidFill>
          </a:ln>
        </p:spPr>
        <p:txBody>
          <a:bodyPr lIns="180000" tIns="108000" rIns="180000" bIns="108000" anchor="ctr"/>
          <a:lstStyle>
            <a:lvl1pPr algn="ctr">
              <a:defRPr sz="1800"/>
            </a:lvl1pPr>
            <a:lvl2pPr marL="17463" indent="0" algn="ctr">
              <a:buNone/>
              <a:tabLst/>
              <a:defRPr/>
            </a:lvl2pPr>
            <a:lvl3pPr marL="17463" indent="0" algn="ctr">
              <a:buNone/>
              <a:tabLst/>
              <a:defRPr/>
            </a:lvl3pPr>
            <a:lvl4pPr marL="17463" indent="0" algn="ctr">
              <a:buNone/>
              <a:tabLst/>
              <a:defRPr/>
            </a:lvl4pPr>
            <a:lvl5pPr marL="17463" indent="0" algn="ctr">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ijdelijke aanduiding voor tekst 3"/>
          <p:cNvSpPr>
            <a:spLocks noGrp="1"/>
          </p:cNvSpPr>
          <p:nvPr>
            <p:ph type="body" sz="quarter" idx="15"/>
          </p:nvPr>
        </p:nvSpPr>
        <p:spPr>
          <a:xfrm>
            <a:off x="7937396" y="2169434"/>
            <a:ext cx="2815200" cy="2814942"/>
          </a:xfrm>
          <a:prstGeom prst="ellipse">
            <a:avLst/>
          </a:prstGeom>
          <a:ln w="50800">
            <a:solidFill>
              <a:schemeClr val="accent2"/>
            </a:solidFill>
          </a:ln>
        </p:spPr>
        <p:txBody>
          <a:bodyPr lIns="180000" tIns="108000" rIns="180000" bIns="108000" anchor="ctr"/>
          <a:lstStyle>
            <a:lvl1pPr algn="ctr">
              <a:defRPr sz="1800"/>
            </a:lvl1pPr>
            <a:lvl2pPr marL="17463" indent="0" algn="ctr">
              <a:buNone/>
              <a:tabLst/>
              <a:defRPr/>
            </a:lvl2pPr>
            <a:lvl3pPr marL="17463" indent="0" algn="ctr">
              <a:buNone/>
              <a:tabLst/>
              <a:defRPr/>
            </a:lvl3pPr>
            <a:lvl4pPr marL="17463" indent="0" algn="ctr">
              <a:buNone/>
              <a:tabLst/>
              <a:defRPr/>
            </a:lvl4pPr>
            <a:lvl5pPr marL="17463" indent="0" algn="ctr">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5"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extLst>
      <p:ext uri="{BB962C8B-B14F-4D97-AF65-F5344CB8AC3E}">
        <p14:creationId xmlns:p14="http://schemas.microsoft.com/office/powerpoint/2010/main" val="2427884948"/>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cherm zonder foto - grijze ondertitel">
    <p:bg>
      <p:bgPr>
        <a:gradFill>
          <a:gsLst>
            <a:gs pos="0">
              <a:schemeClr val="bg1">
                <a:tint val="93000"/>
                <a:satMod val="150000"/>
                <a:shade val="98000"/>
                <a:lumMod val="102000"/>
              </a:schemeClr>
            </a:gs>
            <a:gs pos="79000">
              <a:schemeClr val="bg1">
                <a:tint val="98000"/>
                <a:satMod val="130000"/>
                <a:shade val="90000"/>
                <a:lumMod val="12000"/>
                <a:lumOff val="88000"/>
              </a:schemeClr>
            </a:gs>
            <a:gs pos="92000">
              <a:schemeClr val="bg1">
                <a:lumMod val="93000"/>
              </a:schemeClr>
            </a:gs>
          </a:gsLst>
          <a:lin ang="5400000" scaled="0"/>
        </a:gradFill>
        <a:effectLst/>
      </p:bgPr>
    </p:bg>
    <p:spTree>
      <p:nvGrpSpPr>
        <p:cNvPr id="1" name=""/>
        <p:cNvGrpSpPr/>
        <p:nvPr/>
      </p:nvGrpSpPr>
      <p:grpSpPr>
        <a:xfrm>
          <a:off x="0" y="0"/>
          <a:ext cx="0" cy="0"/>
          <a:chOff x="0" y="0"/>
          <a:chExt cx="0" cy="0"/>
        </a:xfrm>
      </p:grpSpPr>
      <p:sp>
        <p:nvSpPr>
          <p:cNvPr id="3" name="Ondertitel 2"/>
          <p:cNvSpPr>
            <a:spLocks noGrp="1"/>
          </p:cNvSpPr>
          <p:nvPr>
            <p:ph type="subTitle" idx="1" hasCustomPrompt="1"/>
          </p:nvPr>
        </p:nvSpPr>
        <p:spPr>
          <a:xfrm>
            <a:off x="731838" y="2532948"/>
            <a:ext cx="4310091" cy="335852"/>
          </a:xfrm>
          <a:solidFill>
            <a:schemeClr val="bg1">
              <a:lumMod val="85000"/>
            </a:schemeClr>
          </a:solidFill>
        </p:spPr>
        <p:txBody>
          <a:bodyPr wrap="none" lIns="0" tIns="36000" bIns="36000" anchor="t" anchorCtr="0">
            <a:spAutoFit/>
          </a:bodyPr>
          <a:lstStyle>
            <a:lvl1pPr marL="96838" indent="0" algn="l">
              <a:buNone/>
              <a:tabLst/>
              <a:defRPr lang="nl-NL" sz="1800" kern="1200" cap="all" baseline="0" dirty="0" smtClean="0">
                <a:solidFill>
                  <a:schemeClr val="tx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 van de presentatie</a:t>
            </a:r>
          </a:p>
        </p:txBody>
      </p:sp>
      <p:sp>
        <p:nvSpPr>
          <p:cNvPr id="6" name="Tijdelijke aanduiding voor tekst 5"/>
          <p:cNvSpPr>
            <a:spLocks noGrp="1"/>
          </p:cNvSpPr>
          <p:nvPr>
            <p:ph type="body" sz="quarter" idx="13" hasCustomPrompt="1"/>
          </p:nvPr>
        </p:nvSpPr>
        <p:spPr>
          <a:xfrm>
            <a:off x="731838" y="3592297"/>
            <a:ext cx="4137025" cy="374221"/>
          </a:xfrm>
        </p:spPr>
        <p:txBody>
          <a:bodyPr/>
          <a:lstStyle/>
          <a:p>
            <a:pPr lvl="0"/>
            <a:r>
              <a:rPr lang="nl-NL"/>
              <a:t>Naam van de spreker</a:t>
            </a:r>
          </a:p>
        </p:txBody>
      </p:sp>
      <p:sp>
        <p:nvSpPr>
          <p:cNvPr id="8" name="Titel 3"/>
          <p:cNvSpPr>
            <a:spLocks noGrp="1"/>
          </p:cNvSpPr>
          <p:nvPr>
            <p:ph type="title" hasCustomPrompt="1"/>
          </p:nvPr>
        </p:nvSpPr>
        <p:spPr>
          <a:xfrm>
            <a:off x="731838" y="2057160"/>
            <a:ext cx="5396074" cy="424150"/>
          </a:xfrm>
        </p:spPr>
        <p:txBody>
          <a:bodyPr tIns="36000" bIns="0"/>
          <a:lstStyle>
            <a:lvl1pPr>
              <a:defRPr sz="2800" strike="noStrike" baseline="0"/>
            </a:lvl1pPr>
          </a:lstStyle>
          <a:p>
            <a:r>
              <a:rPr lang="nl-NL"/>
              <a:t>titel van de presentatie</a:t>
            </a:r>
          </a:p>
        </p:txBody>
      </p:sp>
      <p:sp>
        <p:nvSpPr>
          <p:cNvPr id="13" name="Vrije vorm 12"/>
          <p:cNvSpPr/>
          <p:nvPr userDrawn="1"/>
        </p:nvSpPr>
        <p:spPr>
          <a:xfrm>
            <a:off x="11869296" y="698404"/>
            <a:ext cx="322704" cy="828480"/>
          </a:xfrm>
          <a:custGeom>
            <a:avLst/>
            <a:gdLst>
              <a:gd name="connsiteX0" fmla="*/ 0 w 1960775"/>
              <a:gd name="connsiteY0" fmla="*/ 0 h 5033913"/>
              <a:gd name="connsiteX1" fmla="*/ 0 w 1960775"/>
              <a:gd name="connsiteY1" fmla="*/ 0 h 5033913"/>
              <a:gd name="connsiteX2" fmla="*/ 1960775 w 1960775"/>
              <a:gd name="connsiteY2" fmla="*/ 0 h 5033913"/>
              <a:gd name="connsiteX3" fmla="*/ 1960775 w 1960775"/>
              <a:gd name="connsiteY3" fmla="*/ 5033913 h 5033913"/>
              <a:gd name="connsiteX4" fmla="*/ 0 w 1960775"/>
              <a:gd name="connsiteY4" fmla="*/ 0 h 5033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775" h="5033913">
                <a:moveTo>
                  <a:pt x="0" y="0"/>
                </a:moveTo>
                <a:lnTo>
                  <a:pt x="0" y="0"/>
                </a:lnTo>
                <a:lnTo>
                  <a:pt x="1960775" y="0"/>
                </a:lnTo>
                <a:lnTo>
                  <a:pt x="1960775" y="5033913"/>
                </a:lnTo>
                <a:lnTo>
                  <a:pt x="0" y="0"/>
                </a:lnTo>
                <a:close/>
              </a:path>
            </a:pathLst>
          </a:cu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 blauw">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NL"/>
              <a:t>Open Travel Planner</a:t>
            </a:r>
          </a:p>
        </p:txBody>
      </p:sp>
      <p:sp>
        <p:nvSpPr>
          <p:cNvPr id="4" name="Tijdelijke aanduiding voor dianummer 3"/>
          <p:cNvSpPr>
            <a:spLocks noGrp="1"/>
          </p:cNvSpPr>
          <p:nvPr>
            <p:ph type="sldNum" sz="quarter" idx="12"/>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6" name="Text Placeholder 5"/>
          <p:cNvSpPr>
            <a:spLocks noGrp="1"/>
          </p:cNvSpPr>
          <p:nvPr>
            <p:ph type="body" sz="quarter" idx="13" hasCustomPrompt="1"/>
          </p:nvPr>
        </p:nvSpPr>
        <p:spPr>
          <a:xfrm>
            <a:off x="4019909" y="2549842"/>
            <a:ext cx="4152182" cy="1722688"/>
          </a:xfrm>
          <a:prstGeom prst="wedgeRectCallout">
            <a:avLst>
              <a:gd name="adj1" fmla="val -33309"/>
              <a:gd name="adj2" fmla="val 66900"/>
            </a:avLst>
          </a:prstGeom>
          <a:solidFill>
            <a:schemeClr val="accent1"/>
          </a:solidFill>
          <a:ln>
            <a:noFill/>
          </a:ln>
        </p:spPr>
        <p:txBody>
          <a:bodyPr wrap="square" lIns="360000" tIns="360000" rIns="324000" bIns="360000" anchor="ctr">
            <a:spAutoFit/>
          </a:bodyPr>
          <a:lstStyle>
            <a:lvl1pPr algn="l">
              <a:defRPr sz="2000">
                <a:solidFill>
                  <a:schemeClr val="bg1"/>
                </a:solidFill>
              </a:defRPr>
            </a:lvl1pPr>
            <a:lvl2pPr algn="l">
              <a:defRPr sz="1800">
                <a:solidFill>
                  <a:schemeClr val="bg1"/>
                </a:solidFill>
              </a:defRPr>
            </a:lvl2pPr>
            <a:lvl3pPr>
              <a:defRPr sz="1600"/>
            </a:lvl3pPr>
            <a:lvl4pPr>
              <a:defRPr sz="1600"/>
            </a:lvl4pPr>
            <a:lvl5pPr>
              <a:defRPr sz="1600"/>
            </a:lvl5pPr>
          </a:lstStyle>
          <a:p>
            <a:pPr lvl="0"/>
            <a:r>
              <a:rPr lang="nl-BE"/>
              <a:t>Click to edit Master text styles</a:t>
            </a:r>
          </a:p>
          <a:p>
            <a:pPr lvl="1"/>
            <a:r>
              <a:rPr lang="nl-BE"/>
              <a:t>Second level</a:t>
            </a:r>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 oranje">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NL"/>
              <a:t>Open Travel Planner</a:t>
            </a:r>
          </a:p>
        </p:txBody>
      </p:sp>
      <p:sp>
        <p:nvSpPr>
          <p:cNvPr id="4" name="Tijdelijke aanduiding voor dianummer 3"/>
          <p:cNvSpPr>
            <a:spLocks noGrp="1"/>
          </p:cNvSpPr>
          <p:nvPr>
            <p:ph type="sldNum" sz="quarter" idx="12"/>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5" name="Text Placeholder 5"/>
          <p:cNvSpPr>
            <a:spLocks noGrp="1"/>
          </p:cNvSpPr>
          <p:nvPr>
            <p:ph type="body" sz="quarter" idx="13" hasCustomPrompt="1"/>
          </p:nvPr>
        </p:nvSpPr>
        <p:spPr>
          <a:xfrm>
            <a:off x="4019909" y="2549842"/>
            <a:ext cx="4152182" cy="1722688"/>
          </a:xfrm>
          <a:prstGeom prst="wedgeRectCallout">
            <a:avLst>
              <a:gd name="adj1" fmla="val -33309"/>
              <a:gd name="adj2" fmla="val 66900"/>
            </a:avLst>
          </a:prstGeom>
          <a:noFill/>
          <a:ln w="44450">
            <a:solidFill>
              <a:schemeClr val="accent2"/>
            </a:solidFill>
            <a:miter lim="800000"/>
          </a:ln>
        </p:spPr>
        <p:txBody>
          <a:bodyPr wrap="square" lIns="360000" tIns="360000" rIns="324000" bIns="360000" anchor="ctr">
            <a:spAutoFit/>
          </a:bodyPr>
          <a:lstStyle>
            <a:lvl1pPr algn="l">
              <a:defRPr sz="2000">
                <a:solidFill>
                  <a:srgbClr val="0033A0"/>
                </a:solidFill>
              </a:defRPr>
            </a:lvl1pPr>
            <a:lvl2pPr algn="l">
              <a:defRPr sz="1800">
                <a:solidFill>
                  <a:srgbClr val="0033A0"/>
                </a:solidFill>
              </a:defRPr>
            </a:lvl2pPr>
            <a:lvl3pPr>
              <a:defRPr sz="1600"/>
            </a:lvl3pPr>
            <a:lvl4pPr>
              <a:defRPr sz="1600"/>
            </a:lvl4pPr>
            <a:lvl5pPr>
              <a:defRPr sz="1600"/>
            </a:lvl5pPr>
          </a:lstStyle>
          <a:p>
            <a:pPr lvl="0"/>
            <a:r>
              <a:rPr lang="nl-BE"/>
              <a:t>Click to edit Master text styles</a:t>
            </a:r>
          </a:p>
          <a:p>
            <a:pPr lvl="1"/>
            <a:r>
              <a:rPr lang="nl-BE"/>
              <a:t>Second level</a:t>
            </a:r>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 met oranje lijn - links">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NL"/>
              <a:t>Open Travel Planner</a:t>
            </a:r>
          </a:p>
        </p:txBody>
      </p:sp>
      <p:sp>
        <p:nvSpPr>
          <p:cNvPr id="4" name="Tijdelijke aanduiding voor dianummer 3"/>
          <p:cNvSpPr>
            <a:spLocks noGrp="1"/>
          </p:cNvSpPr>
          <p:nvPr>
            <p:ph type="sldNum" sz="quarter" idx="12"/>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6" name="Vrije vorm 5"/>
          <p:cNvSpPr/>
          <p:nvPr userDrawn="1"/>
        </p:nvSpPr>
        <p:spPr>
          <a:xfrm>
            <a:off x="3647728" y="1798366"/>
            <a:ext cx="291903" cy="2808312"/>
          </a:xfrm>
          <a:custGeom>
            <a:avLst/>
            <a:gdLst>
              <a:gd name="connsiteX0" fmla="*/ 177800 w 184150"/>
              <a:gd name="connsiteY0" fmla="*/ 0 h 1771650"/>
              <a:gd name="connsiteX1" fmla="*/ 177800 w 184150"/>
              <a:gd name="connsiteY1" fmla="*/ 454025 h 1771650"/>
              <a:gd name="connsiteX2" fmla="*/ 0 w 184150"/>
              <a:gd name="connsiteY2" fmla="*/ 454025 h 1771650"/>
              <a:gd name="connsiteX3" fmla="*/ 184150 w 184150"/>
              <a:gd name="connsiteY3" fmla="*/ 898525 h 1771650"/>
              <a:gd name="connsiteX4" fmla="*/ 184150 w 184150"/>
              <a:gd name="connsiteY4" fmla="*/ 1771650 h 1771650"/>
              <a:gd name="connsiteX0" fmla="*/ 177800 w 189210"/>
              <a:gd name="connsiteY0" fmla="*/ 0 h 1771650"/>
              <a:gd name="connsiteX1" fmla="*/ 177800 w 189210"/>
              <a:gd name="connsiteY1" fmla="*/ 454025 h 1771650"/>
              <a:gd name="connsiteX2" fmla="*/ 0 w 189210"/>
              <a:gd name="connsiteY2" fmla="*/ 454025 h 1771650"/>
              <a:gd name="connsiteX3" fmla="*/ 189210 w 189210"/>
              <a:gd name="connsiteY3" fmla="*/ 898525 h 1771650"/>
              <a:gd name="connsiteX4" fmla="*/ 184150 w 189210"/>
              <a:gd name="connsiteY4" fmla="*/ 1771650 h 1771650"/>
              <a:gd name="connsiteX0" fmla="*/ 177800 w 191740"/>
              <a:gd name="connsiteY0" fmla="*/ 0 h 1771650"/>
              <a:gd name="connsiteX1" fmla="*/ 177800 w 191740"/>
              <a:gd name="connsiteY1" fmla="*/ 454025 h 1771650"/>
              <a:gd name="connsiteX2" fmla="*/ 0 w 191740"/>
              <a:gd name="connsiteY2" fmla="*/ 454025 h 1771650"/>
              <a:gd name="connsiteX3" fmla="*/ 191740 w 191740"/>
              <a:gd name="connsiteY3" fmla="*/ 802382 h 1771650"/>
              <a:gd name="connsiteX4" fmla="*/ 184150 w 191740"/>
              <a:gd name="connsiteY4" fmla="*/ 1771650 h 1771650"/>
              <a:gd name="connsiteX0" fmla="*/ 177800 w 186680"/>
              <a:gd name="connsiteY0" fmla="*/ 0 h 1771650"/>
              <a:gd name="connsiteX1" fmla="*/ 177800 w 186680"/>
              <a:gd name="connsiteY1" fmla="*/ 454025 h 1771650"/>
              <a:gd name="connsiteX2" fmla="*/ 0 w 186680"/>
              <a:gd name="connsiteY2" fmla="*/ 454025 h 1771650"/>
              <a:gd name="connsiteX3" fmla="*/ 186680 w 186680"/>
              <a:gd name="connsiteY3" fmla="*/ 802382 h 1771650"/>
              <a:gd name="connsiteX4" fmla="*/ 184150 w 186680"/>
              <a:gd name="connsiteY4" fmla="*/ 1771650 h 1771650"/>
              <a:gd name="connsiteX0" fmla="*/ 177800 w 184150"/>
              <a:gd name="connsiteY0" fmla="*/ 0 h 1771650"/>
              <a:gd name="connsiteX1" fmla="*/ 177800 w 184150"/>
              <a:gd name="connsiteY1" fmla="*/ 454025 h 1771650"/>
              <a:gd name="connsiteX2" fmla="*/ 0 w 184150"/>
              <a:gd name="connsiteY2" fmla="*/ 454025 h 1771650"/>
              <a:gd name="connsiteX3" fmla="*/ 184150 w 184150"/>
              <a:gd name="connsiteY3" fmla="*/ 804912 h 1771650"/>
              <a:gd name="connsiteX4" fmla="*/ 184150 w 184150"/>
              <a:gd name="connsiteY4" fmla="*/ 177165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50" h="1771650">
                <a:moveTo>
                  <a:pt x="177800" y="0"/>
                </a:moveTo>
                <a:lnTo>
                  <a:pt x="177800" y="454025"/>
                </a:lnTo>
                <a:lnTo>
                  <a:pt x="0" y="454025"/>
                </a:lnTo>
                <a:lnTo>
                  <a:pt x="184150" y="804912"/>
                </a:lnTo>
                <a:lnTo>
                  <a:pt x="184150" y="1771650"/>
                </a:lnTo>
              </a:path>
            </a:pathLst>
          </a:cu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p>
        </p:txBody>
      </p:sp>
      <p:sp>
        <p:nvSpPr>
          <p:cNvPr id="7" name="Tijdelijke aanduiding voor tekst 6"/>
          <p:cNvSpPr>
            <a:spLocks noGrp="1"/>
          </p:cNvSpPr>
          <p:nvPr>
            <p:ph type="body" sz="quarter" idx="13" hasCustomPrompt="1"/>
          </p:nvPr>
        </p:nvSpPr>
        <p:spPr>
          <a:xfrm>
            <a:off x="4375150" y="1865034"/>
            <a:ext cx="4446588" cy="2670175"/>
          </a:xfrm>
        </p:spPr>
        <p:txBody>
          <a:bodyPr anchor="ctr"/>
          <a:lstStyle>
            <a:lvl1pPr algn="just">
              <a:defRPr cap="all" baseline="0"/>
            </a:lvl1pPr>
          </a:lstStyle>
          <a:p>
            <a:pPr lvl="0"/>
            <a:r>
              <a:rPr lang="nl-NL"/>
              <a:t>“Klik om de tekststijl van het model te bewerken”</a:t>
            </a:r>
          </a:p>
        </p:txBody>
      </p:sp>
    </p:spTree>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met blauwe lijn - onder">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NL"/>
              <a:t>Open Travel Planner</a:t>
            </a:r>
          </a:p>
        </p:txBody>
      </p:sp>
      <p:sp>
        <p:nvSpPr>
          <p:cNvPr id="4" name="Tijdelijke aanduiding voor dianummer 3"/>
          <p:cNvSpPr>
            <a:spLocks noGrp="1"/>
          </p:cNvSpPr>
          <p:nvPr>
            <p:ph type="sldNum" sz="quarter" idx="12"/>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7" name="Tijdelijke aanduiding voor tekst 6"/>
          <p:cNvSpPr>
            <a:spLocks noGrp="1"/>
          </p:cNvSpPr>
          <p:nvPr>
            <p:ph type="body" sz="quarter" idx="13" hasCustomPrompt="1"/>
          </p:nvPr>
        </p:nvSpPr>
        <p:spPr>
          <a:xfrm>
            <a:off x="3631829" y="1460304"/>
            <a:ext cx="5657897" cy="2670175"/>
          </a:xfrm>
        </p:spPr>
        <p:txBody>
          <a:bodyPr anchor="b"/>
          <a:lstStyle>
            <a:lvl1pPr algn="just">
              <a:defRPr cap="all" baseline="0"/>
            </a:lvl1pPr>
          </a:lstStyle>
          <a:p>
            <a:pPr lvl="0"/>
            <a:r>
              <a:rPr lang="nl-NL"/>
              <a:t>“Klik om de tekststijl van het model te bewerken”</a:t>
            </a:r>
          </a:p>
        </p:txBody>
      </p:sp>
      <p:sp>
        <p:nvSpPr>
          <p:cNvPr id="10" name="Vrije vorm 9"/>
          <p:cNvSpPr/>
          <p:nvPr/>
        </p:nvSpPr>
        <p:spPr>
          <a:xfrm>
            <a:off x="3691789" y="4419180"/>
            <a:ext cx="5567957" cy="193637"/>
          </a:xfrm>
          <a:custGeom>
            <a:avLst/>
            <a:gdLst>
              <a:gd name="connsiteX0" fmla="*/ 0 w 4905487"/>
              <a:gd name="connsiteY0" fmla="*/ 0 h 193637"/>
              <a:gd name="connsiteX1" fmla="*/ 419548 w 4905487"/>
              <a:gd name="connsiteY1" fmla="*/ 0 h 193637"/>
              <a:gd name="connsiteX2" fmla="*/ 419548 w 4905487"/>
              <a:gd name="connsiteY2" fmla="*/ 193637 h 193637"/>
              <a:gd name="connsiteX3" fmla="*/ 910814 w 4905487"/>
              <a:gd name="connsiteY3" fmla="*/ 3585 h 193637"/>
              <a:gd name="connsiteX4" fmla="*/ 4905487 w 4905487"/>
              <a:gd name="connsiteY4" fmla="*/ 3585 h 19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487" h="193637">
                <a:moveTo>
                  <a:pt x="0" y="0"/>
                </a:moveTo>
                <a:lnTo>
                  <a:pt x="419548" y="0"/>
                </a:lnTo>
                <a:lnTo>
                  <a:pt x="419548" y="193637"/>
                </a:lnTo>
                <a:lnTo>
                  <a:pt x="910814" y="3585"/>
                </a:lnTo>
                <a:lnTo>
                  <a:pt x="4905487" y="3585"/>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ote tekst met patroon">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NL"/>
              <a:t>Open Travel Planner</a:t>
            </a:r>
          </a:p>
        </p:txBody>
      </p:sp>
      <p:sp>
        <p:nvSpPr>
          <p:cNvPr id="4" name="Tijdelijke aanduiding voor dianummer 3"/>
          <p:cNvSpPr>
            <a:spLocks noGrp="1"/>
          </p:cNvSpPr>
          <p:nvPr>
            <p:ph type="sldNum" sz="quarter" idx="12"/>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34" name="Tijdelijke aanduiding voor tekst 33"/>
          <p:cNvSpPr>
            <a:spLocks noGrp="1"/>
          </p:cNvSpPr>
          <p:nvPr>
            <p:ph type="body" sz="quarter" idx="13"/>
          </p:nvPr>
        </p:nvSpPr>
        <p:spPr>
          <a:xfrm>
            <a:off x="1184795" y="475669"/>
            <a:ext cx="4226654" cy="5070692"/>
          </a:xfrm>
        </p:spPr>
        <p:txBody>
          <a:bodyPr>
            <a:noAutofit/>
          </a:bodyPr>
          <a:lstStyle>
            <a:lvl1pPr>
              <a:lnSpc>
                <a:spcPct val="70000"/>
              </a:lnSpc>
              <a:defRPr sz="9000" b="1" i="0" cap="all" baseline="0">
                <a:solidFill>
                  <a:schemeClr val="accent2"/>
                </a:solidFill>
              </a:defRPr>
            </a:lvl1pPr>
          </a:lstStyle>
          <a:p>
            <a:pPr lvl="0"/>
            <a:r>
              <a:rPr lang="en-GB"/>
              <a:t>Click to edit Master text styles</a:t>
            </a:r>
          </a:p>
        </p:txBody>
      </p:sp>
      <p:sp>
        <p:nvSpPr>
          <p:cNvPr id="91" name="Text Placeholder 4"/>
          <p:cNvSpPr>
            <a:spLocks noGrp="1"/>
          </p:cNvSpPr>
          <p:nvPr>
            <p:ph type="body" sz="quarter" idx="14" hasCustomPrompt="1"/>
          </p:nvPr>
        </p:nvSpPr>
        <p:spPr>
          <a:xfrm>
            <a:off x="8705382"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2" name="Text Placeholder 4"/>
          <p:cNvSpPr>
            <a:spLocks noGrp="1"/>
          </p:cNvSpPr>
          <p:nvPr>
            <p:ph type="body" sz="quarter" idx="15" hasCustomPrompt="1"/>
          </p:nvPr>
        </p:nvSpPr>
        <p:spPr>
          <a:xfrm>
            <a:off x="9164170"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3" name="Text Placeholder 4"/>
          <p:cNvSpPr>
            <a:spLocks noGrp="1"/>
          </p:cNvSpPr>
          <p:nvPr>
            <p:ph type="body" sz="quarter" idx="16" hasCustomPrompt="1"/>
          </p:nvPr>
        </p:nvSpPr>
        <p:spPr>
          <a:xfrm>
            <a:off x="9622958"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4" name="Text Placeholder 4"/>
          <p:cNvSpPr>
            <a:spLocks noGrp="1"/>
          </p:cNvSpPr>
          <p:nvPr>
            <p:ph type="body" sz="quarter" idx="17" hasCustomPrompt="1"/>
          </p:nvPr>
        </p:nvSpPr>
        <p:spPr>
          <a:xfrm>
            <a:off x="10081746"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5" name="Text Placeholder 4"/>
          <p:cNvSpPr>
            <a:spLocks noGrp="1"/>
          </p:cNvSpPr>
          <p:nvPr>
            <p:ph type="body" sz="quarter" idx="18" hasCustomPrompt="1"/>
          </p:nvPr>
        </p:nvSpPr>
        <p:spPr>
          <a:xfrm>
            <a:off x="10540534"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6" name="Text Placeholder 4"/>
          <p:cNvSpPr>
            <a:spLocks noGrp="1"/>
          </p:cNvSpPr>
          <p:nvPr>
            <p:ph type="body" sz="quarter" idx="19" hasCustomPrompt="1"/>
          </p:nvPr>
        </p:nvSpPr>
        <p:spPr>
          <a:xfrm>
            <a:off x="10999322"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7" name="Text Placeholder 4"/>
          <p:cNvSpPr>
            <a:spLocks noGrp="1"/>
          </p:cNvSpPr>
          <p:nvPr>
            <p:ph type="body" sz="quarter" idx="20" hasCustomPrompt="1"/>
          </p:nvPr>
        </p:nvSpPr>
        <p:spPr>
          <a:xfrm>
            <a:off x="11458110"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8" name="Text Placeholder 4"/>
          <p:cNvSpPr>
            <a:spLocks noGrp="1"/>
          </p:cNvSpPr>
          <p:nvPr>
            <p:ph type="body" sz="quarter" idx="21" hasCustomPrompt="1"/>
          </p:nvPr>
        </p:nvSpPr>
        <p:spPr>
          <a:xfrm>
            <a:off x="8714263"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9" name="Text Placeholder 4"/>
          <p:cNvSpPr>
            <a:spLocks noGrp="1"/>
          </p:cNvSpPr>
          <p:nvPr>
            <p:ph type="body" sz="quarter" idx="22" hasCustomPrompt="1"/>
          </p:nvPr>
        </p:nvSpPr>
        <p:spPr>
          <a:xfrm>
            <a:off x="9173051"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00" name="Text Placeholder 4"/>
          <p:cNvSpPr>
            <a:spLocks noGrp="1"/>
          </p:cNvSpPr>
          <p:nvPr>
            <p:ph type="body" sz="quarter" idx="23" hasCustomPrompt="1"/>
          </p:nvPr>
        </p:nvSpPr>
        <p:spPr>
          <a:xfrm>
            <a:off x="9631839"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01" name="Text Placeholder 4"/>
          <p:cNvSpPr>
            <a:spLocks noGrp="1"/>
          </p:cNvSpPr>
          <p:nvPr>
            <p:ph type="body" sz="quarter" idx="24" hasCustomPrompt="1"/>
          </p:nvPr>
        </p:nvSpPr>
        <p:spPr>
          <a:xfrm>
            <a:off x="10090627"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02" name="Text Placeholder 4"/>
          <p:cNvSpPr>
            <a:spLocks noGrp="1"/>
          </p:cNvSpPr>
          <p:nvPr>
            <p:ph type="body" sz="quarter" idx="25" hasCustomPrompt="1"/>
          </p:nvPr>
        </p:nvSpPr>
        <p:spPr>
          <a:xfrm>
            <a:off x="10549415"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03" name="Text Placeholder 4"/>
          <p:cNvSpPr>
            <a:spLocks noGrp="1"/>
          </p:cNvSpPr>
          <p:nvPr>
            <p:ph type="body" sz="quarter" idx="26" hasCustomPrompt="1"/>
          </p:nvPr>
        </p:nvSpPr>
        <p:spPr>
          <a:xfrm>
            <a:off x="11008203"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04" name="Text Placeholder 4"/>
          <p:cNvSpPr>
            <a:spLocks noGrp="1"/>
          </p:cNvSpPr>
          <p:nvPr>
            <p:ph type="body" sz="quarter" idx="27" hasCustomPrompt="1"/>
          </p:nvPr>
        </p:nvSpPr>
        <p:spPr>
          <a:xfrm>
            <a:off x="11466991"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2"/>
          </a:solidFill>
        </p:spPr>
        <p:txBody>
          <a:bodyPr/>
          <a:lstStyle>
            <a:lvl1pPr>
              <a:defRPr baseline="0"/>
            </a:lvl1pPr>
          </a:lstStyle>
          <a:p>
            <a:pPr lvl="0"/>
            <a:r>
              <a:rPr lang="nl-BE"/>
              <a:t> </a:t>
            </a:r>
          </a:p>
        </p:txBody>
      </p:sp>
      <p:sp>
        <p:nvSpPr>
          <p:cNvPr id="105" name="Text Placeholder 4"/>
          <p:cNvSpPr>
            <a:spLocks noGrp="1"/>
          </p:cNvSpPr>
          <p:nvPr>
            <p:ph type="body" sz="quarter" idx="28" hasCustomPrompt="1"/>
          </p:nvPr>
        </p:nvSpPr>
        <p:spPr>
          <a:xfrm>
            <a:off x="8714263"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06" name="Text Placeholder 4"/>
          <p:cNvSpPr>
            <a:spLocks noGrp="1"/>
          </p:cNvSpPr>
          <p:nvPr>
            <p:ph type="body" sz="quarter" idx="29" hasCustomPrompt="1"/>
          </p:nvPr>
        </p:nvSpPr>
        <p:spPr>
          <a:xfrm>
            <a:off x="9173051"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07" name="Text Placeholder 4"/>
          <p:cNvSpPr>
            <a:spLocks noGrp="1"/>
          </p:cNvSpPr>
          <p:nvPr>
            <p:ph type="body" sz="quarter" idx="30" hasCustomPrompt="1"/>
          </p:nvPr>
        </p:nvSpPr>
        <p:spPr>
          <a:xfrm>
            <a:off x="9631839"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08" name="Text Placeholder 4"/>
          <p:cNvSpPr>
            <a:spLocks noGrp="1"/>
          </p:cNvSpPr>
          <p:nvPr>
            <p:ph type="body" sz="quarter" idx="31" hasCustomPrompt="1"/>
          </p:nvPr>
        </p:nvSpPr>
        <p:spPr>
          <a:xfrm>
            <a:off x="10090627"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09" name="Text Placeholder 4"/>
          <p:cNvSpPr>
            <a:spLocks noGrp="1"/>
          </p:cNvSpPr>
          <p:nvPr>
            <p:ph type="body" sz="quarter" idx="32" hasCustomPrompt="1"/>
          </p:nvPr>
        </p:nvSpPr>
        <p:spPr>
          <a:xfrm>
            <a:off x="10549415"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10" name="Text Placeholder 4"/>
          <p:cNvSpPr>
            <a:spLocks noGrp="1"/>
          </p:cNvSpPr>
          <p:nvPr>
            <p:ph type="body" sz="quarter" idx="33" hasCustomPrompt="1"/>
          </p:nvPr>
        </p:nvSpPr>
        <p:spPr>
          <a:xfrm>
            <a:off x="11008203"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11" name="Text Placeholder 4"/>
          <p:cNvSpPr>
            <a:spLocks noGrp="1"/>
          </p:cNvSpPr>
          <p:nvPr>
            <p:ph type="body" sz="quarter" idx="34" hasCustomPrompt="1"/>
          </p:nvPr>
        </p:nvSpPr>
        <p:spPr>
          <a:xfrm>
            <a:off x="11466991"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12" name="Text Placeholder 4"/>
          <p:cNvSpPr>
            <a:spLocks noGrp="1"/>
          </p:cNvSpPr>
          <p:nvPr>
            <p:ph type="body" sz="quarter" idx="35" hasCustomPrompt="1"/>
          </p:nvPr>
        </p:nvSpPr>
        <p:spPr>
          <a:xfrm>
            <a:off x="8714518"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13" name="Text Placeholder 4"/>
          <p:cNvSpPr>
            <a:spLocks noGrp="1"/>
          </p:cNvSpPr>
          <p:nvPr>
            <p:ph type="body" sz="quarter" idx="36" hasCustomPrompt="1"/>
          </p:nvPr>
        </p:nvSpPr>
        <p:spPr>
          <a:xfrm>
            <a:off x="9173306"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14" name="Text Placeholder 4"/>
          <p:cNvSpPr>
            <a:spLocks noGrp="1"/>
          </p:cNvSpPr>
          <p:nvPr>
            <p:ph type="body" sz="quarter" idx="37" hasCustomPrompt="1"/>
          </p:nvPr>
        </p:nvSpPr>
        <p:spPr>
          <a:xfrm>
            <a:off x="9632094"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15" name="Text Placeholder 4"/>
          <p:cNvSpPr>
            <a:spLocks noGrp="1"/>
          </p:cNvSpPr>
          <p:nvPr>
            <p:ph type="body" sz="quarter" idx="38" hasCustomPrompt="1"/>
          </p:nvPr>
        </p:nvSpPr>
        <p:spPr>
          <a:xfrm>
            <a:off x="10090882"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16" name="Text Placeholder 4"/>
          <p:cNvSpPr>
            <a:spLocks noGrp="1"/>
          </p:cNvSpPr>
          <p:nvPr>
            <p:ph type="body" sz="quarter" idx="39" hasCustomPrompt="1"/>
          </p:nvPr>
        </p:nvSpPr>
        <p:spPr>
          <a:xfrm>
            <a:off x="10549670"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17" name="Text Placeholder 4"/>
          <p:cNvSpPr>
            <a:spLocks noGrp="1"/>
          </p:cNvSpPr>
          <p:nvPr>
            <p:ph type="body" sz="quarter" idx="40" hasCustomPrompt="1"/>
          </p:nvPr>
        </p:nvSpPr>
        <p:spPr>
          <a:xfrm>
            <a:off x="11008458"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118" name="Text Placeholder 4"/>
          <p:cNvSpPr>
            <a:spLocks noGrp="1"/>
          </p:cNvSpPr>
          <p:nvPr>
            <p:ph type="body" sz="quarter" idx="41" hasCustomPrompt="1"/>
          </p:nvPr>
        </p:nvSpPr>
        <p:spPr>
          <a:xfrm>
            <a:off x="11467246"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Tree>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ondertitel en tekst met patroon">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624434" y="2005130"/>
            <a:ext cx="6690766" cy="3467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8"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69" name="Text Placeholder 4"/>
          <p:cNvSpPr>
            <a:spLocks noGrp="1"/>
          </p:cNvSpPr>
          <p:nvPr>
            <p:ph type="body" sz="quarter" idx="14" hasCustomPrompt="1"/>
          </p:nvPr>
        </p:nvSpPr>
        <p:spPr>
          <a:xfrm>
            <a:off x="8705382"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0" name="Text Placeholder 4"/>
          <p:cNvSpPr>
            <a:spLocks noGrp="1"/>
          </p:cNvSpPr>
          <p:nvPr>
            <p:ph type="body" sz="quarter" idx="15" hasCustomPrompt="1"/>
          </p:nvPr>
        </p:nvSpPr>
        <p:spPr>
          <a:xfrm>
            <a:off x="9164170"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1" name="Text Placeholder 4"/>
          <p:cNvSpPr>
            <a:spLocks noGrp="1"/>
          </p:cNvSpPr>
          <p:nvPr>
            <p:ph type="body" sz="quarter" idx="16" hasCustomPrompt="1"/>
          </p:nvPr>
        </p:nvSpPr>
        <p:spPr>
          <a:xfrm>
            <a:off x="9622958"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2" name="Text Placeholder 4"/>
          <p:cNvSpPr>
            <a:spLocks noGrp="1"/>
          </p:cNvSpPr>
          <p:nvPr>
            <p:ph type="body" sz="quarter" idx="17" hasCustomPrompt="1"/>
          </p:nvPr>
        </p:nvSpPr>
        <p:spPr>
          <a:xfrm>
            <a:off x="10081746"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3" name="Text Placeholder 4"/>
          <p:cNvSpPr>
            <a:spLocks noGrp="1"/>
          </p:cNvSpPr>
          <p:nvPr>
            <p:ph type="body" sz="quarter" idx="18" hasCustomPrompt="1"/>
          </p:nvPr>
        </p:nvSpPr>
        <p:spPr>
          <a:xfrm>
            <a:off x="10540534"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4" name="Text Placeholder 4"/>
          <p:cNvSpPr>
            <a:spLocks noGrp="1"/>
          </p:cNvSpPr>
          <p:nvPr>
            <p:ph type="body" sz="quarter" idx="19" hasCustomPrompt="1"/>
          </p:nvPr>
        </p:nvSpPr>
        <p:spPr>
          <a:xfrm>
            <a:off x="10999322"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5" name="Text Placeholder 4"/>
          <p:cNvSpPr>
            <a:spLocks noGrp="1"/>
          </p:cNvSpPr>
          <p:nvPr>
            <p:ph type="body" sz="quarter" idx="20" hasCustomPrompt="1"/>
          </p:nvPr>
        </p:nvSpPr>
        <p:spPr>
          <a:xfrm>
            <a:off x="11458110" y="259570"/>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6" name="Text Placeholder 4"/>
          <p:cNvSpPr>
            <a:spLocks noGrp="1"/>
          </p:cNvSpPr>
          <p:nvPr>
            <p:ph type="body" sz="quarter" idx="21" hasCustomPrompt="1"/>
          </p:nvPr>
        </p:nvSpPr>
        <p:spPr>
          <a:xfrm>
            <a:off x="8714263"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7" name="Text Placeholder 4"/>
          <p:cNvSpPr>
            <a:spLocks noGrp="1"/>
          </p:cNvSpPr>
          <p:nvPr>
            <p:ph type="body" sz="quarter" idx="22" hasCustomPrompt="1"/>
          </p:nvPr>
        </p:nvSpPr>
        <p:spPr>
          <a:xfrm>
            <a:off x="9173051"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8" name="Text Placeholder 4"/>
          <p:cNvSpPr>
            <a:spLocks noGrp="1"/>
          </p:cNvSpPr>
          <p:nvPr>
            <p:ph type="body" sz="quarter" idx="23" hasCustomPrompt="1"/>
          </p:nvPr>
        </p:nvSpPr>
        <p:spPr>
          <a:xfrm>
            <a:off x="9631839"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79" name="Text Placeholder 4"/>
          <p:cNvSpPr>
            <a:spLocks noGrp="1"/>
          </p:cNvSpPr>
          <p:nvPr>
            <p:ph type="body" sz="quarter" idx="24" hasCustomPrompt="1"/>
          </p:nvPr>
        </p:nvSpPr>
        <p:spPr>
          <a:xfrm>
            <a:off x="10090627"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80" name="Text Placeholder 4"/>
          <p:cNvSpPr>
            <a:spLocks noGrp="1"/>
          </p:cNvSpPr>
          <p:nvPr>
            <p:ph type="body" sz="quarter" idx="25" hasCustomPrompt="1"/>
          </p:nvPr>
        </p:nvSpPr>
        <p:spPr>
          <a:xfrm>
            <a:off x="10549415"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81" name="Text Placeholder 4"/>
          <p:cNvSpPr>
            <a:spLocks noGrp="1"/>
          </p:cNvSpPr>
          <p:nvPr>
            <p:ph type="body" sz="quarter" idx="26" hasCustomPrompt="1"/>
          </p:nvPr>
        </p:nvSpPr>
        <p:spPr>
          <a:xfrm>
            <a:off x="11008203"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82" name="Text Placeholder 4"/>
          <p:cNvSpPr>
            <a:spLocks noGrp="1"/>
          </p:cNvSpPr>
          <p:nvPr>
            <p:ph type="body" sz="quarter" idx="27" hasCustomPrompt="1"/>
          </p:nvPr>
        </p:nvSpPr>
        <p:spPr>
          <a:xfrm>
            <a:off x="11466991" y="1415164"/>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2"/>
          </a:solidFill>
        </p:spPr>
        <p:txBody>
          <a:bodyPr/>
          <a:lstStyle>
            <a:lvl1pPr>
              <a:defRPr baseline="0"/>
            </a:lvl1pPr>
          </a:lstStyle>
          <a:p>
            <a:pPr lvl="0"/>
            <a:r>
              <a:rPr lang="nl-BE"/>
              <a:t> </a:t>
            </a:r>
          </a:p>
        </p:txBody>
      </p:sp>
      <p:sp>
        <p:nvSpPr>
          <p:cNvPr id="83" name="Text Placeholder 4"/>
          <p:cNvSpPr>
            <a:spLocks noGrp="1"/>
          </p:cNvSpPr>
          <p:nvPr>
            <p:ph type="body" sz="quarter" idx="28" hasCustomPrompt="1"/>
          </p:nvPr>
        </p:nvSpPr>
        <p:spPr>
          <a:xfrm>
            <a:off x="8714263"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84" name="Text Placeholder 4"/>
          <p:cNvSpPr>
            <a:spLocks noGrp="1"/>
          </p:cNvSpPr>
          <p:nvPr>
            <p:ph type="body" sz="quarter" idx="29" hasCustomPrompt="1"/>
          </p:nvPr>
        </p:nvSpPr>
        <p:spPr>
          <a:xfrm>
            <a:off x="9173051"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85" name="Text Placeholder 4"/>
          <p:cNvSpPr>
            <a:spLocks noGrp="1"/>
          </p:cNvSpPr>
          <p:nvPr>
            <p:ph type="body" sz="quarter" idx="30" hasCustomPrompt="1"/>
          </p:nvPr>
        </p:nvSpPr>
        <p:spPr>
          <a:xfrm>
            <a:off x="9631839"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86" name="Text Placeholder 4"/>
          <p:cNvSpPr>
            <a:spLocks noGrp="1"/>
          </p:cNvSpPr>
          <p:nvPr>
            <p:ph type="body" sz="quarter" idx="31" hasCustomPrompt="1"/>
          </p:nvPr>
        </p:nvSpPr>
        <p:spPr>
          <a:xfrm>
            <a:off x="10090627"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87" name="Text Placeholder 4"/>
          <p:cNvSpPr>
            <a:spLocks noGrp="1"/>
          </p:cNvSpPr>
          <p:nvPr>
            <p:ph type="body" sz="quarter" idx="32" hasCustomPrompt="1"/>
          </p:nvPr>
        </p:nvSpPr>
        <p:spPr>
          <a:xfrm>
            <a:off x="10549415"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88" name="Text Placeholder 4"/>
          <p:cNvSpPr>
            <a:spLocks noGrp="1"/>
          </p:cNvSpPr>
          <p:nvPr>
            <p:ph type="body" sz="quarter" idx="33" hasCustomPrompt="1"/>
          </p:nvPr>
        </p:nvSpPr>
        <p:spPr>
          <a:xfrm>
            <a:off x="11008203"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89" name="Text Placeholder 4"/>
          <p:cNvSpPr>
            <a:spLocks noGrp="1"/>
          </p:cNvSpPr>
          <p:nvPr>
            <p:ph type="body" sz="quarter" idx="34" hasCustomPrompt="1"/>
          </p:nvPr>
        </p:nvSpPr>
        <p:spPr>
          <a:xfrm>
            <a:off x="11466991" y="2567683"/>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0" name="Text Placeholder 4"/>
          <p:cNvSpPr>
            <a:spLocks noGrp="1"/>
          </p:cNvSpPr>
          <p:nvPr>
            <p:ph type="body" sz="quarter" idx="35" hasCustomPrompt="1"/>
          </p:nvPr>
        </p:nvSpPr>
        <p:spPr>
          <a:xfrm>
            <a:off x="8714518"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1" name="Text Placeholder 4"/>
          <p:cNvSpPr>
            <a:spLocks noGrp="1"/>
          </p:cNvSpPr>
          <p:nvPr>
            <p:ph type="body" sz="quarter" idx="36" hasCustomPrompt="1"/>
          </p:nvPr>
        </p:nvSpPr>
        <p:spPr>
          <a:xfrm>
            <a:off x="9173306"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2" name="Text Placeholder 4"/>
          <p:cNvSpPr>
            <a:spLocks noGrp="1"/>
          </p:cNvSpPr>
          <p:nvPr>
            <p:ph type="body" sz="quarter" idx="37" hasCustomPrompt="1"/>
          </p:nvPr>
        </p:nvSpPr>
        <p:spPr>
          <a:xfrm>
            <a:off x="9632094"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3" name="Text Placeholder 4"/>
          <p:cNvSpPr>
            <a:spLocks noGrp="1"/>
          </p:cNvSpPr>
          <p:nvPr>
            <p:ph type="body" sz="quarter" idx="38" hasCustomPrompt="1"/>
          </p:nvPr>
        </p:nvSpPr>
        <p:spPr>
          <a:xfrm>
            <a:off x="10090882"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4" name="Text Placeholder 4"/>
          <p:cNvSpPr>
            <a:spLocks noGrp="1"/>
          </p:cNvSpPr>
          <p:nvPr>
            <p:ph type="body" sz="quarter" idx="39" hasCustomPrompt="1"/>
          </p:nvPr>
        </p:nvSpPr>
        <p:spPr>
          <a:xfrm>
            <a:off x="10549670"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5" name="Text Placeholder 4"/>
          <p:cNvSpPr>
            <a:spLocks noGrp="1"/>
          </p:cNvSpPr>
          <p:nvPr>
            <p:ph type="body" sz="quarter" idx="40" hasCustomPrompt="1"/>
          </p:nvPr>
        </p:nvSpPr>
        <p:spPr>
          <a:xfrm>
            <a:off x="11008458"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6" name="Text Placeholder 4"/>
          <p:cNvSpPr>
            <a:spLocks noGrp="1"/>
          </p:cNvSpPr>
          <p:nvPr>
            <p:ph type="body" sz="quarter" idx="41" hasCustomPrompt="1"/>
          </p:nvPr>
        </p:nvSpPr>
        <p:spPr>
          <a:xfrm>
            <a:off x="11467246" y="3723277"/>
            <a:ext cx="458788" cy="1149350"/>
          </a:xfrm>
          <a:custGeom>
            <a:avLst/>
            <a:gdLst>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1149350 h 1149350"/>
              <a:gd name="connsiteX4" fmla="*/ 0 w 458788"/>
              <a:gd name="connsiteY4" fmla="*/ 0 h 1149350"/>
              <a:gd name="connsiteX0" fmla="*/ 0 w 458788"/>
              <a:gd name="connsiteY0" fmla="*/ 0 h 1149350"/>
              <a:gd name="connsiteX1" fmla="*/ 458788 w 458788"/>
              <a:gd name="connsiteY1" fmla="*/ 0 h 1149350"/>
              <a:gd name="connsiteX2" fmla="*/ 458788 w 458788"/>
              <a:gd name="connsiteY2" fmla="*/ 1149350 h 1149350"/>
              <a:gd name="connsiteX3" fmla="*/ 0 w 458788"/>
              <a:gd name="connsiteY3" fmla="*/ 0 h 1149350"/>
            </a:gdLst>
            <a:ahLst/>
            <a:cxnLst>
              <a:cxn ang="0">
                <a:pos x="connsiteX0" y="connsiteY0"/>
              </a:cxn>
              <a:cxn ang="0">
                <a:pos x="connsiteX1" y="connsiteY1"/>
              </a:cxn>
              <a:cxn ang="0">
                <a:pos x="connsiteX2" y="connsiteY2"/>
              </a:cxn>
              <a:cxn ang="0">
                <a:pos x="connsiteX3" y="connsiteY3"/>
              </a:cxn>
            </a:cxnLst>
            <a:rect l="l" t="t" r="r" b="b"/>
            <a:pathLst>
              <a:path w="458788" h="1149350">
                <a:moveTo>
                  <a:pt x="0" y="0"/>
                </a:moveTo>
                <a:lnTo>
                  <a:pt x="458788" y="0"/>
                </a:lnTo>
                <a:lnTo>
                  <a:pt x="458788" y="1149350"/>
                </a:lnTo>
                <a:lnTo>
                  <a:pt x="0" y="0"/>
                </a:lnTo>
                <a:close/>
              </a:path>
            </a:pathLst>
          </a:custGeom>
          <a:solidFill>
            <a:schemeClr val="accent1"/>
          </a:solidFill>
        </p:spPr>
        <p:txBody>
          <a:bodyPr/>
          <a:lstStyle>
            <a:lvl1pPr>
              <a:defRPr baseline="0"/>
            </a:lvl1pPr>
          </a:lstStyle>
          <a:p>
            <a:pPr lvl="0"/>
            <a:r>
              <a:rPr lang="nl-BE"/>
              <a:t> </a:t>
            </a:r>
          </a:p>
        </p:txBody>
      </p:sp>
      <p:sp>
        <p:nvSpPr>
          <p:cNvPr id="97"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en ondertitel">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13"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4"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eg scherm">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Tree>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roodtekst">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Vrije vorm 3"/>
          <p:cNvSpPr/>
          <p:nvPr userDrawn="1"/>
        </p:nvSpPr>
        <p:spPr>
          <a:xfrm>
            <a:off x="4978033" y="1362517"/>
            <a:ext cx="229923" cy="3777307"/>
          </a:xfrm>
          <a:custGeom>
            <a:avLst/>
            <a:gdLst>
              <a:gd name="connsiteX0" fmla="*/ 177800 w 184150"/>
              <a:gd name="connsiteY0" fmla="*/ 0 h 1771650"/>
              <a:gd name="connsiteX1" fmla="*/ 177800 w 184150"/>
              <a:gd name="connsiteY1" fmla="*/ 454025 h 1771650"/>
              <a:gd name="connsiteX2" fmla="*/ 0 w 184150"/>
              <a:gd name="connsiteY2" fmla="*/ 454025 h 1771650"/>
              <a:gd name="connsiteX3" fmla="*/ 184150 w 184150"/>
              <a:gd name="connsiteY3" fmla="*/ 898525 h 1771650"/>
              <a:gd name="connsiteX4" fmla="*/ 184150 w 184150"/>
              <a:gd name="connsiteY4" fmla="*/ 1771650 h 1771650"/>
              <a:gd name="connsiteX0" fmla="*/ 177800 w 189210"/>
              <a:gd name="connsiteY0" fmla="*/ 0 h 1771650"/>
              <a:gd name="connsiteX1" fmla="*/ 177800 w 189210"/>
              <a:gd name="connsiteY1" fmla="*/ 454025 h 1771650"/>
              <a:gd name="connsiteX2" fmla="*/ 0 w 189210"/>
              <a:gd name="connsiteY2" fmla="*/ 454025 h 1771650"/>
              <a:gd name="connsiteX3" fmla="*/ 189210 w 189210"/>
              <a:gd name="connsiteY3" fmla="*/ 898525 h 1771650"/>
              <a:gd name="connsiteX4" fmla="*/ 184150 w 189210"/>
              <a:gd name="connsiteY4" fmla="*/ 1771650 h 1771650"/>
              <a:gd name="connsiteX0" fmla="*/ 177800 w 191740"/>
              <a:gd name="connsiteY0" fmla="*/ 0 h 1771650"/>
              <a:gd name="connsiteX1" fmla="*/ 177800 w 191740"/>
              <a:gd name="connsiteY1" fmla="*/ 454025 h 1771650"/>
              <a:gd name="connsiteX2" fmla="*/ 0 w 191740"/>
              <a:gd name="connsiteY2" fmla="*/ 454025 h 1771650"/>
              <a:gd name="connsiteX3" fmla="*/ 191740 w 191740"/>
              <a:gd name="connsiteY3" fmla="*/ 802382 h 1771650"/>
              <a:gd name="connsiteX4" fmla="*/ 184150 w 191740"/>
              <a:gd name="connsiteY4" fmla="*/ 1771650 h 1771650"/>
              <a:gd name="connsiteX0" fmla="*/ 177800 w 186680"/>
              <a:gd name="connsiteY0" fmla="*/ 0 h 1771650"/>
              <a:gd name="connsiteX1" fmla="*/ 177800 w 186680"/>
              <a:gd name="connsiteY1" fmla="*/ 454025 h 1771650"/>
              <a:gd name="connsiteX2" fmla="*/ 0 w 186680"/>
              <a:gd name="connsiteY2" fmla="*/ 454025 h 1771650"/>
              <a:gd name="connsiteX3" fmla="*/ 186680 w 186680"/>
              <a:gd name="connsiteY3" fmla="*/ 802382 h 1771650"/>
              <a:gd name="connsiteX4" fmla="*/ 184150 w 186680"/>
              <a:gd name="connsiteY4" fmla="*/ 1771650 h 1771650"/>
              <a:gd name="connsiteX0" fmla="*/ 177800 w 184150"/>
              <a:gd name="connsiteY0" fmla="*/ 0 h 1771650"/>
              <a:gd name="connsiteX1" fmla="*/ 177800 w 184150"/>
              <a:gd name="connsiteY1" fmla="*/ 454025 h 1771650"/>
              <a:gd name="connsiteX2" fmla="*/ 0 w 184150"/>
              <a:gd name="connsiteY2" fmla="*/ 454025 h 1771650"/>
              <a:gd name="connsiteX3" fmla="*/ 184150 w 184150"/>
              <a:gd name="connsiteY3" fmla="*/ 804912 h 1771650"/>
              <a:gd name="connsiteX4" fmla="*/ 184150 w 184150"/>
              <a:gd name="connsiteY4" fmla="*/ 1771650 h 1771650"/>
              <a:gd name="connsiteX0" fmla="*/ 205601 w 211951"/>
              <a:gd name="connsiteY0" fmla="*/ 0 h 1771650"/>
              <a:gd name="connsiteX1" fmla="*/ 205601 w 211951"/>
              <a:gd name="connsiteY1" fmla="*/ 454025 h 1771650"/>
              <a:gd name="connsiteX2" fmla="*/ 0 w 211951"/>
              <a:gd name="connsiteY2" fmla="*/ 106521 h 1771650"/>
              <a:gd name="connsiteX3" fmla="*/ 211951 w 211951"/>
              <a:gd name="connsiteY3" fmla="*/ 804912 h 1771650"/>
              <a:gd name="connsiteX4" fmla="*/ 211951 w 211951"/>
              <a:gd name="connsiteY4" fmla="*/ 1771650 h 1771650"/>
              <a:gd name="connsiteX0" fmla="*/ 205601 w 211951"/>
              <a:gd name="connsiteY0" fmla="*/ 0 h 1771650"/>
              <a:gd name="connsiteX1" fmla="*/ 202125 w 211951"/>
              <a:gd name="connsiteY1" fmla="*/ 120420 h 1771650"/>
              <a:gd name="connsiteX2" fmla="*/ 0 w 211951"/>
              <a:gd name="connsiteY2" fmla="*/ 106521 h 1771650"/>
              <a:gd name="connsiteX3" fmla="*/ 211951 w 211951"/>
              <a:gd name="connsiteY3" fmla="*/ 804912 h 1771650"/>
              <a:gd name="connsiteX4" fmla="*/ 211951 w 211951"/>
              <a:gd name="connsiteY4" fmla="*/ 1771650 h 1771650"/>
              <a:gd name="connsiteX0" fmla="*/ 205601 w 216025"/>
              <a:gd name="connsiteY0" fmla="*/ 0 h 1771650"/>
              <a:gd name="connsiteX1" fmla="*/ 216025 w 216025"/>
              <a:gd name="connsiteY1" fmla="*/ 113470 h 1771650"/>
              <a:gd name="connsiteX2" fmla="*/ 0 w 216025"/>
              <a:gd name="connsiteY2" fmla="*/ 106521 h 1771650"/>
              <a:gd name="connsiteX3" fmla="*/ 211951 w 216025"/>
              <a:gd name="connsiteY3" fmla="*/ 804912 h 1771650"/>
              <a:gd name="connsiteX4" fmla="*/ 211951 w 216025"/>
              <a:gd name="connsiteY4" fmla="*/ 1771650 h 1771650"/>
              <a:gd name="connsiteX0" fmla="*/ 205601 w 211951"/>
              <a:gd name="connsiteY0" fmla="*/ 0 h 1771650"/>
              <a:gd name="connsiteX1" fmla="*/ 202125 w 211951"/>
              <a:gd name="connsiteY1" fmla="*/ 116945 h 1771650"/>
              <a:gd name="connsiteX2" fmla="*/ 0 w 211951"/>
              <a:gd name="connsiteY2" fmla="*/ 106521 h 1771650"/>
              <a:gd name="connsiteX3" fmla="*/ 211951 w 211951"/>
              <a:gd name="connsiteY3" fmla="*/ 804912 h 1771650"/>
              <a:gd name="connsiteX4" fmla="*/ 211951 w 211951"/>
              <a:gd name="connsiteY4" fmla="*/ 1771650 h 1771650"/>
              <a:gd name="connsiteX0" fmla="*/ 205601 w 211951"/>
              <a:gd name="connsiteY0" fmla="*/ 0 h 1771650"/>
              <a:gd name="connsiteX1" fmla="*/ 209075 w 211951"/>
              <a:gd name="connsiteY1" fmla="*/ 120420 h 1771650"/>
              <a:gd name="connsiteX2" fmla="*/ 0 w 211951"/>
              <a:gd name="connsiteY2" fmla="*/ 106521 h 1771650"/>
              <a:gd name="connsiteX3" fmla="*/ 211951 w 211951"/>
              <a:gd name="connsiteY3" fmla="*/ 804912 h 1771650"/>
              <a:gd name="connsiteX4" fmla="*/ 211951 w 211951"/>
              <a:gd name="connsiteY4" fmla="*/ 1771650 h 1771650"/>
              <a:gd name="connsiteX0" fmla="*/ 195176 w 201526"/>
              <a:gd name="connsiteY0" fmla="*/ 0 h 1771650"/>
              <a:gd name="connsiteX1" fmla="*/ 198650 w 201526"/>
              <a:gd name="connsiteY1" fmla="*/ 120420 h 1771650"/>
              <a:gd name="connsiteX2" fmla="*/ 0 w 201526"/>
              <a:gd name="connsiteY2" fmla="*/ 116947 h 1771650"/>
              <a:gd name="connsiteX3" fmla="*/ 201526 w 201526"/>
              <a:gd name="connsiteY3" fmla="*/ 804912 h 1771650"/>
              <a:gd name="connsiteX4" fmla="*/ 201526 w 201526"/>
              <a:gd name="connsiteY4" fmla="*/ 1771650 h 1771650"/>
              <a:gd name="connsiteX0" fmla="*/ 195176 w 201526"/>
              <a:gd name="connsiteY0" fmla="*/ 0 h 1771650"/>
              <a:gd name="connsiteX1" fmla="*/ 198650 w 201526"/>
              <a:gd name="connsiteY1" fmla="*/ 120420 h 1771650"/>
              <a:gd name="connsiteX2" fmla="*/ 0 w 201526"/>
              <a:gd name="connsiteY2" fmla="*/ 106521 h 1771650"/>
              <a:gd name="connsiteX3" fmla="*/ 201526 w 201526"/>
              <a:gd name="connsiteY3" fmla="*/ 804912 h 1771650"/>
              <a:gd name="connsiteX4" fmla="*/ 201526 w 201526"/>
              <a:gd name="connsiteY4" fmla="*/ 1771650 h 1771650"/>
              <a:gd name="connsiteX0" fmla="*/ 191701 w 198051"/>
              <a:gd name="connsiteY0" fmla="*/ 0 h 1771650"/>
              <a:gd name="connsiteX1" fmla="*/ 195175 w 198051"/>
              <a:gd name="connsiteY1" fmla="*/ 120420 h 1771650"/>
              <a:gd name="connsiteX2" fmla="*/ 0 w 198051"/>
              <a:gd name="connsiteY2" fmla="*/ 116947 h 1771650"/>
              <a:gd name="connsiteX3" fmla="*/ 198051 w 198051"/>
              <a:gd name="connsiteY3" fmla="*/ 804912 h 1771650"/>
              <a:gd name="connsiteX4" fmla="*/ 198051 w 198051"/>
              <a:gd name="connsiteY4" fmla="*/ 1771650 h 1771650"/>
              <a:gd name="connsiteX0" fmla="*/ 191701 w 198051"/>
              <a:gd name="connsiteY0" fmla="*/ 0 h 1771650"/>
              <a:gd name="connsiteX1" fmla="*/ 190902 w 198051"/>
              <a:gd name="connsiteY1" fmla="*/ 122556 h 1771650"/>
              <a:gd name="connsiteX2" fmla="*/ 0 w 198051"/>
              <a:gd name="connsiteY2" fmla="*/ 116947 h 1771650"/>
              <a:gd name="connsiteX3" fmla="*/ 198051 w 198051"/>
              <a:gd name="connsiteY3" fmla="*/ 804912 h 1771650"/>
              <a:gd name="connsiteX4" fmla="*/ 198051 w 198051"/>
              <a:gd name="connsiteY4" fmla="*/ 1771650 h 1771650"/>
              <a:gd name="connsiteX0" fmla="*/ 155380 w 161730"/>
              <a:gd name="connsiteY0" fmla="*/ 0 h 1771650"/>
              <a:gd name="connsiteX1" fmla="*/ 154581 w 161730"/>
              <a:gd name="connsiteY1" fmla="*/ 122556 h 1771650"/>
              <a:gd name="connsiteX2" fmla="*/ 0 w 161730"/>
              <a:gd name="connsiteY2" fmla="*/ 116947 h 1771650"/>
              <a:gd name="connsiteX3" fmla="*/ 161730 w 161730"/>
              <a:gd name="connsiteY3" fmla="*/ 804912 h 1771650"/>
              <a:gd name="connsiteX4" fmla="*/ 161730 w 161730"/>
              <a:gd name="connsiteY4" fmla="*/ 1771650 h 1771650"/>
              <a:gd name="connsiteX0" fmla="*/ 140425 w 146775"/>
              <a:gd name="connsiteY0" fmla="*/ 0 h 1771650"/>
              <a:gd name="connsiteX1" fmla="*/ 139626 w 146775"/>
              <a:gd name="connsiteY1" fmla="*/ 122556 h 1771650"/>
              <a:gd name="connsiteX2" fmla="*/ 0 w 146775"/>
              <a:gd name="connsiteY2" fmla="*/ 116947 h 1771650"/>
              <a:gd name="connsiteX3" fmla="*/ 146775 w 146775"/>
              <a:gd name="connsiteY3" fmla="*/ 804912 h 1771650"/>
              <a:gd name="connsiteX4" fmla="*/ 146775 w 146775"/>
              <a:gd name="connsiteY4" fmla="*/ 1771650 h 1771650"/>
              <a:gd name="connsiteX0" fmla="*/ 138289 w 144639"/>
              <a:gd name="connsiteY0" fmla="*/ 0 h 1771650"/>
              <a:gd name="connsiteX1" fmla="*/ 137490 w 144639"/>
              <a:gd name="connsiteY1" fmla="*/ 122556 h 1771650"/>
              <a:gd name="connsiteX2" fmla="*/ 0 w 144639"/>
              <a:gd name="connsiteY2" fmla="*/ 121220 h 1771650"/>
              <a:gd name="connsiteX3" fmla="*/ 144639 w 144639"/>
              <a:gd name="connsiteY3" fmla="*/ 804912 h 1771650"/>
              <a:gd name="connsiteX4" fmla="*/ 144639 w 144639"/>
              <a:gd name="connsiteY4" fmla="*/ 1771650 h 1771650"/>
              <a:gd name="connsiteX0" fmla="*/ 138289 w 144639"/>
              <a:gd name="connsiteY0" fmla="*/ 0 h 1771650"/>
              <a:gd name="connsiteX1" fmla="*/ 137490 w 144639"/>
              <a:gd name="connsiteY1" fmla="*/ 122556 h 1771650"/>
              <a:gd name="connsiteX2" fmla="*/ 0 w 144639"/>
              <a:gd name="connsiteY2" fmla="*/ 121220 h 1771650"/>
              <a:gd name="connsiteX3" fmla="*/ 140366 w 144639"/>
              <a:gd name="connsiteY3" fmla="*/ 339153 h 1771650"/>
              <a:gd name="connsiteX4" fmla="*/ 144639 w 144639"/>
              <a:gd name="connsiteY4" fmla="*/ 1771650 h 1771650"/>
              <a:gd name="connsiteX0" fmla="*/ 138289 w 147034"/>
              <a:gd name="connsiteY0" fmla="*/ 0 h 1771650"/>
              <a:gd name="connsiteX1" fmla="*/ 137490 w 147034"/>
              <a:gd name="connsiteY1" fmla="*/ 122556 h 1771650"/>
              <a:gd name="connsiteX2" fmla="*/ 0 w 147034"/>
              <a:gd name="connsiteY2" fmla="*/ 121220 h 1771650"/>
              <a:gd name="connsiteX3" fmla="*/ 146776 w 147034"/>
              <a:gd name="connsiteY3" fmla="*/ 364791 h 1771650"/>
              <a:gd name="connsiteX4" fmla="*/ 144639 w 147034"/>
              <a:gd name="connsiteY4" fmla="*/ 1771650 h 1771650"/>
              <a:gd name="connsiteX0" fmla="*/ 138289 w 144639"/>
              <a:gd name="connsiteY0" fmla="*/ 0 h 1771650"/>
              <a:gd name="connsiteX1" fmla="*/ 137490 w 144639"/>
              <a:gd name="connsiteY1" fmla="*/ 122556 h 1771650"/>
              <a:gd name="connsiteX2" fmla="*/ 0 w 144639"/>
              <a:gd name="connsiteY2" fmla="*/ 121220 h 1771650"/>
              <a:gd name="connsiteX3" fmla="*/ 140366 w 144639"/>
              <a:gd name="connsiteY3" fmla="*/ 362655 h 1771650"/>
              <a:gd name="connsiteX4" fmla="*/ 144639 w 144639"/>
              <a:gd name="connsiteY4" fmla="*/ 1771650 h 1771650"/>
              <a:gd name="connsiteX0" fmla="*/ 138289 w 145050"/>
              <a:gd name="connsiteY0" fmla="*/ 0 h 1771650"/>
              <a:gd name="connsiteX1" fmla="*/ 137490 w 145050"/>
              <a:gd name="connsiteY1" fmla="*/ 122556 h 1771650"/>
              <a:gd name="connsiteX2" fmla="*/ 0 w 145050"/>
              <a:gd name="connsiteY2" fmla="*/ 121220 h 1771650"/>
              <a:gd name="connsiteX3" fmla="*/ 144640 w 145050"/>
              <a:gd name="connsiteY3" fmla="*/ 360518 h 1771650"/>
              <a:gd name="connsiteX4" fmla="*/ 144639 w 145050"/>
              <a:gd name="connsiteY4" fmla="*/ 177165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50" h="1771650">
                <a:moveTo>
                  <a:pt x="138289" y="0"/>
                </a:moveTo>
                <a:cubicBezTo>
                  <a:pt x="138023" y="40852"/>
                  <a:pt x="137756" y="81704"/>
                  <a:pt x="137490" y="122556"/>
                </a:cubicBezTo>
                <a:lnTo>
                  <a:pt x="0" y="121220"/>
                </a:lnTo>
                <a:lnTo>
                  <a:pt x="144640" y="360518"/>
                </a:lnTo>
                <a:cubicBezTo>
                  <a:pt x="146064" y="838017"/>
                  <a:pt x="143215" y="1294151"/>
                  <a:pt x="144639" y="1771650"/>
                </a:cubicBezTo>
              </a:path>
            </a:pathLst>
          </a:cu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p>
        </p:txBody>
      </p:sp>
      <p:sp>
        <p:nvSpPr>
          <p:cNvPr id="5" name="Tijdelijke aanduiding voor tekst 33"/>
          <p:cNvSpPr>
            <a:spLocks noGrp="1"/>
          </p:cNvSpPr>
          <p:nvPr>
            <p:ph type="body" sz="quarter" idx="13"/>
          </p:nvPr>
        </p:nvSpPr>
        <p:spPr>
          <a:xfrm>
            <a:off x="1725108" y="1434321"/>
            <a:ext cx="3373365" cy="5070692"/>
          </a:xfrm>
        </p:spPr>
        <p:txBody>
          <a:bodyPr>
            <a:noAutofit/>
          </a:bodyPr>
          <a:lstStyle>
            <a:lvl1pPr>
              <a:lnSpc>
                <a:spcPct val="70000"/>
              </a:lnSpc>
              <a:defRPr sz="9000" b="1" i="0" cap="all" baseline="0">
                <a:solidFill>
                  <a:srgbClr val="0033A0"/>
                </a:solidFill>
              </a:defRPr>
            </a:lvl1pPr>
          </a:lstStyle>
          <a:p>
            <a:pPr lvl="0"/>
            <a:r>
              <a:rPr lang="en-GB"/>
              <a:t>Click to edit Master text styles</a:t>
            </a:r>
          </a:p>
        </p:txBody>
      </p:sp>
      <p:sp>
        <p:nvSpPr>
          <p:cNvPr id="6" name="Tijdelijke aanduiding voor tekst 3"/>
          <p:cNvSpPr>
            <a:spLocks noGrp="1"/>
          </p:cNvSpPr>
          <p:nvPr>
            <p:ph type="body" sz="quarter" idx="14"/>
          </p:nvPr>
        </p:nvSpPr>
        <p:spPr>
          <a:xfrm>
            <a:off x="5709052" y="1672724"/>
            <a:ext cx="5644748" cy="3467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el, ondertitel en tekst met patroon">
    <p:bg>
      <p:bgPr>
        <a:solidFill>
          <a:schemeClr val="accent1"/>
        </a:solidFill>
        <a:effectLst/>
      </p:bgPr>
    </p:bg>
    <p:spTree>
      <p:nvGrpSpPr>
        <p:cNvPr id="1" name=""/>
        <p:cNvGrpSpPr/>
        <p:nvPr/>
      </p:nvGrpSpPr>
      <p:grpSpPr>
        <a:xfrm>
          <a:off x="0" y="0"/>
          <a:ext cx="0" cy="0"/>
          <a:chOff x="0" y="0"/>
          <a:chExt cx="0" cy="0"/>
        </a:xfrm>
      </p:grpSpPr>
      <p:sp>
        <p:nvSpPr>
          <p:cNvPr id="12" name="Titel 3"/>
          <p:cNvSpPr>
            <a:spLocks noGrp="1"/>
          </p:cNvSpPr>
          <p:nvPr>
            <p:ph type="title" hasCustomPrompt="1"/>
          </p:nvPr>
        </p:nvSpPr>
        <p:spPr>
          <a:xfrm>
            <a:off x="731838" y="1108512"/>
            <a:ext cx="3034018" cy="784249"/>
          </a:xfrm>
          <a:solidFill>
            <a:schemeClr val="accent2"/>
          </a:solidFill>
        </p:spPr>
        <p:txBody>
          <a:bodyPr tIns="36000" bIns="0"/>
          <a:lstStyle>
            <a:lvl1pPr>
              <a:defRPr sz="5400" strike="noStrike" baseline="0"/>
            </a:lvl1pPr>
          </a:lstStyle>
          <a:p>
            <a:r>
              <a:rPr lang="nl-NL"/>
              <a:t>DANK U</a:t>
            </a:r>
          </a:p>
        </p:txBody>
      </p:sp>
      <p:sp>
        <p:nvSpPr>
          <p:cNvPr id="2" name="Rechthoek 1"/>
          <p:cNvSpPr/>
          <p:nvPr userDrawn="1"/>
        </p:nvSpPr>
        <p:spPr>
          <a:xfrm>
            <a:off x="0" y="4893422"/>
            <a:ext cx="12192000" cy="1971207"/>
          </a:xfrm>
          <a:prstGeom prst="rect">
            <a:avLst/>
          </a:prstGeom>
          <a:solidFill>
            <a:schemeClr val="bg1"/>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err="1">
              <a:solidFill>
                <a:srgbClr val="0033A0"/>
              </a:solidFill>
              <a:latin typeface="Verdana" charset="0"/>
              <a:ea typeface="Verdana" charset="0"/>
              <a:cs typeface="Verdana" charset="0"/>
            </a:endParaRPr>
          </a:p>
        </p:txBody>
      </p:sp>
      <p:sp>
        <p:nvSpPr>
          <p:cNvPr id="40" name="Vrije vorm 39"/>
          <p:cNvSpPr/>
          <p:nvPr userDrawn="1"/>
        </p:nvSpPr>
        <p:spPr>
          <a:xfrm>
            <a:off x="9546040" y="0"/>
            <a:ext cx="2645960" cy="6866513"/>
          </a:xfrm>
          <a:custGeom>
            <a:avLst/>
            <a:gdLst>
              <a:gd name="connsiteX0" fmla="*/ 0 w 1935678"/>
              <a:gd name="connsiteY0" fmla="*/ 0 h 5023262"/>
              <a:gd name="connsiteX1" fmla="*/ 1935678 w 1935678"/>
              <a:gd name="connsiteY1" fmla="*/ 0 h 5023262"/>
              <a:gd name="connsiteX2" fmla="*/ 1935678 w 1935678"/>
              <a:gd name="connsiteY2" fmla="*/ 5023262 h 5023262"/>
              <a:gd name="connsiteX3" fmla="*/ 0 w 1935678"/>
              <a:gd name="connsiteY3" fmla="*/ 0 h 5023262"/>
            </a:gdLst>
            <a:ahLst/>
            <a:cxnLst>
              <a:cxn ang="0">
                <a:pos x="connsiteX0" y="connsiteY0"/>
              </a:cxn>
              <a:cxn ang="0">
                <a:pos x="connsiteX1" y="connsiteY1"/>
              </a:cxn>
              <a:cxn ang="0">
                <a:pos x="connsiteX2" y="connsiteY2"/>
              </a:cxn>
              <a:cxn ang="0">
                <a:pos x="connsiteX3" y="connsiteY3"/>
              </a:cxn>
            </a:cxnLst>
            <a:rect l="l" t="t" r="r" b="b"/>
            <a:pathLst>
              <a:path w="1935678" h="5023262">
                <a:moveTo>
                  <a:pt x="0" y="0"/>
                </a:moveTo>
                <a:lnTo>
                  <a:pt x="1935678" y="0"/>
                </a:lnTo>
                <a:lnTo>
                  <a:pt x="1935678" y="502326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838" y="5370705"/>
            <a:ext cx="3189618" cy="1124340"/>
          </a:xfrm>
          <a:prstGeom prst="rect">
            <a:avLst/>
          </a:prstGeom>
        </p:spPr>
      </p:pic>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cherm zonder foto - zwarte ondertitel">
    <p:bg>
      <p:bgPr>
        <a:gradFill>
          <a:gsLst>
            <a:gs pos="0">
              <a:schemeClr val="bg1">
                <a:tint val="93000"/>
                <a:satMod val="150000"/>
                <a:shade val="98000"/>
                <a:lumMod val="102000"/>
              </a:schemeClr>
            </a:gs>
            <a:gs pos="79000">
              <a:schemeClr val="bg1">
                <a:tint val="98000"/>
                <a:satMod val="130000"/>
                <a:shade val="90000"/>
                <a:lumMod val="12000"/>
                <a:lumOff val="88000"/>
              </a:schemeClr>
            </a:gs>
            <a:gs pos="92000">
              <a:schemeClr val="bg1">
                <a:lumMod val="93000"/>
              </a:schemeClr>
            </a:gs>
          </a:gsLst>
          <a:lin ang="5400000" scaled="0"/>
        </a:gradFill>
        <a:effectLst/>
      </p:bgPr>
    </p:bg>
    <p:spTree>
      <p:nvGrpSpPr>
        <p:cNvPr id="1" name=""/>
        <p:cNvGrpSpPr/>
        <p:nvPr/>
      </p:nvGrpSpPr>
      <p:grpSpPr>
        <a:xfrm>
          <a:off x="0" y="0"/>
          <a:ext cx="0" cy="0"/>
          <a:chOff x="0" y="0"/>
          <a:chExt cx="0" cy="0"/>
        </a:xfrm>
      </p:grpSpPr>
      <p:sp>
        <p:nvSpPr>
          <p:cNvPr id="3" name="Ondertitel 2"/>
          <p:cNvSpPr>
            <a:spLocks noGrp="1"/>
          </p:cNvSpPr>
          <p:nvPr>
            <p:ph type="subTitle" idx="1" hasCustomPrompt="1"/>
          </p:nvPr>
        </p:nvSpPr>
        <p:spPr>
          <a:xfrm>
            <a:off x="731838" y="2532948"/>
            <a:ext cx="4310091" cy="335852"/>
          </a:xfrm>
          <a:solidFill>
            <a:schemeClr val="tx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 van de presentatie</a:t>
            </a:r>
          </a:p>
        </p:txBody>
      </p:sp>
      <p:sp>
        <p:nvSpPr>
          <p:cNvPr id="4" name="Titel 3"/>
          <p:cNvSpPr>
            <a:spLocks noGrp="1"/>
          </p:cNvSpPr>
          <p:nvPr>
            <p:ph type="title" hasCustomPrompt="1"/>
          </p:nvPr>
        </p:nvSpPr>
        <p:spPr>
          <a:xfrm>
            <a:off x="731838" y="2057160"/>
            <a:ext cx="5396074" cy="424150"/>
          </a:xfrm>
        </p:spPr>
        <p:txBody>
          <a:bodyPr tIns="36000" bIns="0"/>
          <a:lstStyle>
            <a:lvl1pPr>
              <a:defRPr sz="2800" strike="noStrike" baseline="0"/>
            </a:lvl1pPr>
          </a:lstStyle>
          <a:p>
            <a:r>
              <a:rPr lang="nl-NL"/>
              <a:t>titel van de presentatie</a:t>
            </a:r>
          </a:p>
        </p:txBody>
      </p:sp>
      <p:sp>
        <p:nvSpPr>
          <p:cNvPr id="6" name="Tijdelijke aanduiding voor tekst 5"/>
          <p:cNvSpPr>
            <a:spLocks noGrp="1"/>
          </p:cNvSpPr>
          <p:nvPr>
            <p:ph type="body" sz="quarter" idx="13" hasCustomPrompt="1"/>
          </p:nvPr>
        </p:nvSpPr>
        <p:spPr>
          <a:xfrm>
            <a:off x="731838" y="3592297"/>
            <a:ext cx="4137025" cy="374221"/>
          </a:xfrm>
        </p:spPr>
        <p:txBody>
          <a:bodyPr/>
          <a:lstStyle/>
          <a:p>
            <a:pPr lvl="0"/>
            <a:r>
              <a:rPr lang="nl-NL"/>
              <a:t>Naam van de spreker</a:t>
            </a:r>
          </a:p>
        </p:txBody>
      </p:sp>
      <p:sp>
        <p:nvSpPr>
          <p:cNvPr id="10" name="Vrije vorm 9"/>
          <p:cNvSpPr/>
          <p:nvPr userDrawn="1"/>
        </p:nvSpPr>
        <p:spPr>
          <a:xfrm>
            <a:off x="11869296" y="698404"/>
            <a:ext cx="322704" cy="828480"/>
          </a:xfrm>
          <a:custGeom>
            <a:avLst/>
            <a:gdLst>
              <a:gd name="connsiteX0" fmla="*/ 0 w 1960775"/>
              <a:gd name="connsiteY0" fmla="*/ 0 h 5033913"/>
              <a:gd name="connsiteX1" fmla="*/ 0 w 1960775"/>
              <a:gd name="connsiteY1" fmla="*/ 0 h 5033913"/>
              <a:gd name="connsiteX2" fmla="*/ 1960775 w 1960775"/>
              <a:gd name="connsiteY2" fmla="*/ 0 h 5033913"/>
              <a:gd name="connsiteX3" fmla="*/ 1960775 w 1960775"/>
              <a:gd name="connsiteY3" fmla="*/ 5033913 h 5033913"/>
              <a:gd name="connsiteX4" fmla="*/ 0 w 1960775"/>
              <a:gd name="connsiteY4" fmla="*/ 0 h 5033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775" h="5033913">
                <a:moveTo>
                  <a:pt x="0" y="0"/>
                </a:moveTo>
                <a:lnTo>
                  <a:pt x="0" y="0"/>
                </a:lnTo>
                <a:lnTo>
                  <a:pt x="1960775" y="0"/>
                </a:lnTo>
                <a:lnTo>
                  <a:pt x="1960775" y="5033913"/>
                </a:lnTo>
                <a:lnTo>
                  <a:pt x="0" y="0"/>
                </a:lnTo>
                <a:close/>
              </a:path>
            </a:pathLst>
          </a:cu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elscherm zonder campagne beeld">
    <p:bg>
      <p:bgPr>
        <a:solidFill>
          <a:schemeClr val="accent1"/>
        </a:solidFill>
        <a:effectLst/>
      </p:bgPr>
    </p:bg>
    <p:spTree>
      <p:nvGrpSpPr>
        <p:cNvPr id="1" name=""/>
        <p:cNvGrpSpPr/>
        <p:nvPr/>
      </p:nvGrpSpPr>
      <p:grpSpPr>
        <a:xfrm>
          <a:off x="0" y="0"/>
          <a:ext cx="0" cy="0"/>
          <a:chOff x="0" y="0"/>
          <a:chExt cx="0" cy="0"/>
        </a:xfrm>
      </p:grpSpPr>
      <p:sp>
        <p:nvSpPr>
          <p:cNvPr id="15" name="Rechthoek 14"/>
          <p:cNvSpPr/>
          <p:nvPr/>
        </p:nvSpPr>
        <p:spPr>
          <a:xfrm>
            <a:off x="1654508" y="2172600"/>
            <a:ext cx="7351200" cy="2512800"/>
          </a:xfrm>
          <a:prstGeom prst="rect">
            <a:avLst/>
          </a:prstGeom>
          <a:solidFill>
            <a:srgbClr val="00329F"/>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solidFill>
                <a:srgbClr val="0033A0"/>
              </a:solidFill>
              <a:latin typeface="Verdana" charset="0"/>
              <a:ea typeface="Verdana" charset="0"/>
              <a:cs typeface="Verdana" charset="0"/>
            </a:endParaRPr>
          </a:p>
        </p:txBody>
      </p:sp>
      <p:sp>
        <p:nvSpPr>
          <p:cNvPr id="7" name="Vrije vorm 6"/>
          <p:cNvSpPr/>
          <p:nvPr userDrawn="1"/>
        </p:nvSpPr>
        <p:spPr>
          <a:xfrm>
            <a:off x="9546040" y="0"/>
            <a:ext cx="2645960" cy="6866513"/>
          </a:xfrm>
          <a:custGeom>
            <a:avLst/>
            <a:gdLst>
              <a:gd name="connsiteX0" fmla="*/ 0 w 1935678"/>
              <a:gd name="connsiteY0" fmla="*/ 0 h 5023262"/>
              <a:gd name="connsiteX1" fmla="*/ 1935678 w 1935678"/>
              <a:gd name="connsiteY1" fmla="*/ 0 h 5023262"/>
              <a:gd name="connsiteX2" fmla="*/ 1935678 w 1935678"/>
              <a:gd name="connsiteY2" fmla="*/ 5023262 h 5023262"/>
              <a:gd name="connsiteX3" fmla="*/ 0 w 1935678"/>
              <a:gd name="connsiteY3" fmla="*/ 0 h 5023262"/>
            </a:gdLst>
            <a:ahLst/>
            <a:cxnLst>
              <a:cxn ang="0">
                <a:pos x="connsiteX0" y="connsiteY0"/>
              </a:cxn>
              <a:cxn ang="0">
                <a:pos x="connsiteX1" y="connsiteY1"/>
              </a:cxn>
              <a:cxn ang="0">
                <a:pos x="connsiteX2" y="connsiteY2"/>
              </a:cxn>
              <a:cxn ang="0">
                <a:pos x="connsiteX3" y="connsiteY3"/>
              </a:cxn>
            </a:cxnLst>
            <a:rect l="l" t="t" r="r" b="b"/>
            <a:pathLst>
              <a:path w="1935678" h="5023262">
                <a:moveTo>
                  <a:pt x="0" y="0"/>
                </a:moveTo>
                <a:lnTo>
                  <a:pt x="1935678" y="0"/>
                </a:lnTo>
                <a:lnTo>
                  <a:pt x="1935678" y="502326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3">
            <a:extLst>
              <a:ext uri="{FF2B5EF4-FFF2-40B4-BE49-F238E27FC236}">
                <a16:creationId xmlns:a16="http://schemas.microsoft.com/office/drawing/2014/main" id="{14C9F8FF-5F36-134C-8409-51F38928F320}"/>
              </a:ext>
            </a:extLst>
          </p:cNvPr>
          <p:cNvSpPr>
            <a:spLocks noGrp="1"/>
          </p:cNvSpPr>
          <p:nvPr>
            <p:ph type="title" hasCustomPrompt="1"/>
          </p:nvPr>
        </p:nvSpPr>
        <p:spPr>
          <a:xfrm>
            <a:off x="1535240" y="2782405"/>
            <a:ext cx="5030357" cy="1199747"/>
          </a:xfrm>
          <a:noFill/>
        </p:spPr>
        <p:txBody>
          <a:bodyPr wrap="square" tIns="36000" bIns="0" anchor="ctr">
            <a:spAutoFit/>
          </a:bodyPr>
          <a:lstStyle>
            <a:lvl1pPr>
              <a:defRPr sz="2800" strike="noStrike" baseline="0"/>
            </a:lvl1pPr>
          </a:lstStyle>
          <a:p>
            <a:r>
              <a:rPr lang="nl-NL" dirty="0"/>
              <a:t>Klik om een</a:t>
            </a:r>
            <a:br>
              <a:rPr lang="nl-NL" dirty="0"/>
            </a:br>
            <a:r>
              <a:rPr lang="nl-NL" dirty="0"/>
              <a:t>hoofdstuk</a:t>
            </a:r>
            <a:r>
              <a:rPr lang="nl-NL" baseline="0" dirty="0"/>
              <a:t>titel </a:t>
            </a:r>
            <a:br>
              <a:rPr lang="nl-NL" baseline="0" dirty="0"/>
            </a:br>
            <a:r>
              <a:rPr lang="nl-NL" baseline="0" dirty="0"/>
              <a:t>te maken</a:t>
            </a:r>
            <a:endParaRPr lang="nl-NL" dirty="0"/>
          </a:p>
        </p:txBody>
      </p:sp>
    </p:spTree>
    <p:extLst>
      <p:ext uri="{BB962C8B-B14F-4D97-AF65-F5344CB8AC3E}">
        <p14:creationId xmlns:p14="http://schemas.microsoft.com/office/powerpoint/2010/main" val="323790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scherm zonder foto - grijze ondertitel - groot logo">
    <p:bg>
      <p:bgPr>
        <a:gradFill>
          <a:gsLst>
            <a:gs pos="0">
              <a:schemeClr val="bg1">
                <a:tint val="93000"/>
                <a:satMod val="150000"/>
                <a:shade val="98000"/>
                <a:lumMod val="102000"/>
              </a:schemeClr>
            </a:gs>
            <a:gs pos="79000">
              <a:schemeClr val="bg1">
                <a:tint val="98000"/>
                <a:satMod val="130000"/>
                <a:shade val="90000"/>
                <a:lumMod val="12000"/>
                <a:lumOff val="88000"/>
              </a:schemeClr>
            </a:gs>
            <a:gs pos="92000">
              <a:schemeClr val="bg1">
                <a:lumMod val="93000"/>
              </a:schemeClr>
            </a:gs>
          </a:gsLst>
          <a:lin ang="5400000" scaled="0"/>
        </a:gradFill>
        <a:effectLst/>
      </p:bgPr>
    </p:bg>
    <p:spTree>
      <p:nvGrpSpPr>
        <p:cNvPr id="1" name=""/>
        <p:cNvGrpSpPr/>
        <p:nvPr/>
      </p:nvGrpSpPr>
      <p:grpSpPr>
        <a:xfrm>
          <a:off x="0" y="0"/>
          <a:ext cx="0" cy="0"/>
          <a:chOff x="0" y="0"/>
          <a:chExt cx="0" cy="0"/>
        </a:xfrm>
      </p:grpSpPr>
      <p:sp>
        <p:nvSpPr>
          <p:cNvPr id="3" name="Ondertitel 2"/>
          <p:cNvSpPr>
            <a:spLocks noGrp="1"/>
          </p:cNvSpPr>
          <p:nvPr>
            <p:ph type="subTitle" idx="1" hasCustomPrompt="1"/>
          </p:nvPr>
        </p:nvSpPr>
        <p:spPr>
          <a:xfrm>
            <a:off x="731838" y="3664307"/>
            <a:ext cx="4310091" cy="335852"/>
          </a:xfrm>
          <a:solidFill>
            <a:schemeClr val="bg1">
              <a:lumMod val="85000"/>
            </a:schemeClr>
          </a:solidFill>
        </p:spPr>
        <p:txBody>
          <a:bodyPr wrap="none" lIns="0" tIns="36000" bIns="36000" anchor="t" anchorCtr="0">
            <a:spAutoFit/>
          </a:bodyPr>
          <a:lstStyle>
            <a:lvl1pPr marL="96838" indent="0" algn="l">
              <a:buNone/>
              <a:tabLst/>
              <a:defRPr lang="nl-NL" sz="1800" kern="1200" cap="all" baseline="0" dirty="0" smtClean="0">
                <a:solidFill>
                  <a:schemeClr val="tx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 van de presentatie</a:t>
            </a:r>
          </a:p>
        </p:txBody>
      </p:sp>
      <p:sp>
        <p:nvSpPr>
          <p:cNvPr id="6" name="Tijdelijke aanduiding voor tekst 5"/>
          <p:cNvSpPr>
            <a:spLocks noGrp="1"/>
          </p:cNvSpPr>
          <p:nvPr>
            <p:ph type="body" sz="quarter" idx="13" hasCustomPrompt="1"/>
          </p:nvPr>
        </p:nvSpPr>
        <p:spPr>
          <a:xfrm>
            <a:off x="731838" y="4723656"/>
            <a:ext cx="4137025" cy="374221"/>
          </a:xfrm>
        </p:spPr>
        <p:txBody>
          <a:bodyPr/>
          <a:lstStyle/>
          <a:p>
            <a:pPr lvl="0"/>
            <a:r>
              <a:rPr lang="nl-NL"/>
              <a:t>Naam van de spreker</a:t>
            </a:r>
          </a:p>
        </p:txBody>
      </p:sp>
      <p:sp>
        <p:nvSpPr>
          <p:cNvPr id="8" name="Titel 3"/>
          <p:cNvSpPr>
            <a:spLocks noGrp="1"/>
          </p:cNvSpPr>
          <p:nvPr>
            <p:ph type="title" hasCustomPrompt="1"/>
          </p:nvPr>
        </p:nvSpPr>
        <p:spPr>
          <a:xfrm>
            <a:off x="731838" y="3188519"/>
            <a:ext cx="5396074" cy="424150"/>
          </a:xfrm>
        </p:spPr>
        <p:txBody>
          <a:bodyPr tIns="36000" bIns="0"/>
          <a:lstStyle>
            <a:lvl1pPr>
              <a:defRPr sz="2800" strike="noStrike" baseline="0"/>
            </a:lvl1pPr>
          </a:lstStyle>
          <a:p>
            <a:r>
              <a:rPr lang="nl-NL"/>
              <a:t>titel van de presentatie</a:t>
            </a:r>
          </a:p>
        </p:txBody>
      </p:sp>
      <p:sp>
        <p:nvSpPr>
          <p:cNvPr id="14" name="Vrije vorm 13"/>
          <p:cNvSpPr/>
          <p:nvPr userDrawn="1"/>
        </p:nvSpPr>
        <p:spPr>
          <a:xfrm>
            <a:off x="10992510" y="709339"/>
            <a:ext cx="1199456" cy="3112700"/>
          </a:xfrm>
          <a:custGeom>
            <a:avLst/>
            <a:gdLst>
              <a:gd name="connsiteX0" fmla="*/ 0 w 1935678"/>
              <a:gd name="connsiteY0" fmla="*/ 0 h 5023262"/>
              <a:gd name="connsiteX1" fmla="*/ 1935678 w 1935678"/>
              <a:gd name="connsiteY1" fmla="*/ 0 h 5023262"/>
              <a:gd name="connsiteX2" fmla="*/ 1935678 w 1935678"/>
              <a:gd name="connsiteY2" fmla="*/ 5023262 h 5023262"/>
              <a:gd name="connsiteX3" fmla="*/ 0 w 1935678"/>
              <a:gd name="connsiteY3" fmla="*/ 0 h 5023262"/>
            </a:gdLst>
            <a:ahLst/>
            <a:cxnLst>
              <a:cxn ang="0">
                <a:pos x="connsiteX0" y="connsiteY0"/>
              </a:cxn>
              <a:cxn ang="0">
                <a:pos x="connsiteX1" y="connsiteY1"/>
              </a:cxn>
              <a:cxn ang="0">
                <a:pos x="connsiteX2" y="connsiteY2"/>
              </a:cxn>
              <a:cxn ang="0">
                <a:pos x="connsiteX3" y="connsiteY3"/>
              </a:cxn>
            </a:cxnLst>
            <a:rect l="l" t="t" r="r" b="b"/>
            <a:pathLst>
              <a:path w="1935678" h="5023262">
                <a:moveTo>
                  <a:pt x="0" y="0"/>
                </a:moveTo>
                <a:lnTo>
                  <a:pt x="1935678" y="0"/>
                </a:lnTo>
                <a:lnTo>
                  <a:pt x="1935678" y="502326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16"/>
          <p:cNvSpPr>
            <a:spLocks noGrp="1"/>
          </p:cNvSpPr>
          <p:nvPr>
            <p:ph type="body" sz="quarter" idx="14" hasCustomPrompt="1"/>
          </p:nvPr>
        </p:nvSpPr>
        <p:spPr>
          <a:xfrm>
            <a:off x="595254" y="268585"/>
            <a:ext cx="3355200" cy="1184400"/>
          </a:xfrm>
          <a:blipFill>
            <a:blip r:embed="rId2"/>
            <a:stretch>
              <a:fillRect/>
            </a:stretch>
          </a:blipFill>
        </p:spPr>
        <p:txBody>
          <a:bodyPr/>
          <a:lstStyle/>
          <a:p>
            <a:pPr lvl="0"/>
            <a:r>
              <a:rPr lang="en-GB"/>
              <a:t> </a:t>
            </a:r>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scherm zonder foto - zwarte ondertitel - groot logo">
    <p:bg>
      <p:bgPr>
        <a:gradFill>
          <a:gsLst>
            <a:gs pos="0">
              <a:schemeClr val="bg1">
                <a:tint val="93000"/>
                <a:satMod val="150000"/>
                <a:shade val="98000"/>
                <a:lumMod val="102000"/>
              </a:schemeClr>
            </a:gs>
            <a:gs pos="79000">
              <a:schemeClr val="bg1">
                <a:tint val="98000"/>
                <a:satMod val="130000"/>
                <a:shade val="90000"/>
                <a:lumMod val="12000"/>
                <a:lumOff val="88000"/>
              </a:schemeClr>
            </a:gs>
            <a:gs pos="92000">
              <a:schemeClr val="bg1">
                <a:lumMod val="93000"/>
              </a:schemeClr>
            </a:gs>
          </a:gsLst>
          <a:lin ang="5400000" scaled="0"/>
        </a:gradFill>
        <a:effectLst/>
      </p:bgPr>
    </p:bg>
    <p:spTree>
      <p:nvGrpSpPr>
        <p:cNvPr id="1" name=""/>
        <p:cNvGrpSpPr/>
        <p:nvPr/>
      </p:nvGrpSpPr>
      <p:grpSpPr>
        <a:xfrm>
          <a:off x="0" y="0"/>
          <a:ext cx="0" cy="0"/>
          <a:chOff x="0" y="0"/>
          <a:chExt cx="0" cy="0"/>
        </a:xfrm>
      </p:grpSpPr>
      <p:sp>
        <p:nvSpPr>
          <p:cNvPr id="3" name="Ondertitel 2"/>
          <p:cNvSpPr>
            <a:spLocks noGrp="1"/>
          </p:cNvSpPr>
          <p:nvPr>
            <p:ph type="subTitle" idx="1" hasCustomPrompt="1"/>
          </p:nvPr>
        </p:nvSpPr>
        <p:spPr>
          <a:xfrm>
            <a:off x="731838" y="3664307"/>
            <a:ext cx="4310091" cy="335852"/>
          </a:xfrm>
          <a:solidFill>
            <a:schemeClr val="tx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 van de presentatie</a:t>
            </a:r>
          </a:p>
        </p:txBody>
      </p:sp>
      <p:sp>
        <p:nvSpPr>
          <p:cNvPr id="6" name="Tijdelijke aanduiding voor tekst 5"/>
          <p:cNvSpPr>
            <a:spLocks noGrp="1"/>
          </p:cNvSpPr>
          <p:nvPr>
            <p:ph type="body" sz="quarter" idx="13" hasCustomPrompt="1"/>
          </p:nvPr>
        </p:nvSpPr>
        <p:spPr>
          <a:xfrm>
            <a:off x="731838" y="4723656"/>
            <a:ext cx="4137025" cy="374221"/>
          </a:xfrm>
        </p:spPr>
        <p:txBody>
          <a:bodyPr/>
          <a:lstStyle/>
          <a:p>
            <a:pPr lvl="0"/>
            <a:r>
              <a:rPr lang="nl-NL"/>
              <a:t>Naam van de spreker</a:t>
            </a:r>
          </a:p>
        </p:txBody>
      </p:sp>
      <p:sp>
        <p:nvSpPr>
          <p:cNvPr id="8" name="Titel 3"/>
          <p:cNvSpPr>
            <a:spLocks noGrp="1"/>
          </p:cNvSpPr>
          <p:nvPr>
            <p:ph type="title" hasCustomPrompt="1"/>
          </p:nvPr>
        </p:nvSpPr>
        <p:spPr>
          <a:xfrm>
            <a:off x="731838" y="3188519"/>
            <a:ext cx="5396074" cy="424150"/>
          </a:xfrm>
        </p:spPr>
        <p:txBody>
          <a:bodyPr tIns="36000" bIns="0"/>
          <a:lstStyle>
            <a:lvl1pPr>
              <a:defRPr sz="2800" strike="noStrike" baseline="0"/>
            </a:lvl1pPr>
          </a:lstStyle>
          <a:p>
            <a:r>
              <a:rPr lang="nl-NL"/>
              <a:t>titel van de presentatie</a:t>
            </a:r>
          </a:p>
        </p:txBody>
      </p:sp>
      <p:sp>
        <p:nvSpPr>
          <p:cNvPr id="11" name="Vrije vorm 10"/>
          <p:cNvSpPr/>
          <p:nvPr userDrawn="1"/>
        </p:nvSpPr>
        <p:spPr>
          <a:xfrm>
            <a:off x="10992510" y="709339"/>
            <a:ext cx="1199456" cy="3112700"/>
          </a:xfrm>
          <a:custGeom>
            <a:avLst/>
            <a:gdLst>
              <a:gd name="connsiteX0" fmla="*/ 0 w 1935678"/>
              <a:gd name="connsiteY0" fmla="*/ 0 h 5023262"/>
              <a:gd name="connsiteX1" fmla="*/ 1935678 w 1935678"/>
              <a:gd name="connsiteY1" fmla="*/ 0 h 5023262"/>
              <a:gd name="connsiteX2" fmla="*/ 1935678 w 1935678"/>
              <a:gd name="connsiteY2" fmla="*/ 5023262 h 5023262"/>
              <a:gd name="connsiteX3" fmla="*/ 0 w 1935678"/>
              <a:gd name="connsiteY3" fmla="*/ 0 h 5023262"/>
            </a:gdLst>
            <a:ahLst/>
            <a:cxnLst>
              <a:cxn ang="0">
                <a:pos x="connsiteX0" y="connsiteY0"/>
              </a:cxn>
              <a:cxn ang="0">
                <a:pos x="connsiteX1" y="connsiteY1"/>
              </a:cxn>
              <a:cxn ang="0">
                <a:pos x="connsiteX2" y="connsiteY2"/>
              </a:cxn>
              <a:cxn ang="0">
                <a:pos x="connsiteX3" y="connsiteY3"/>
              </a:cxn>
            </a:cxnLst>
            <a:rect l="l" t="t" r="r" b="b"/>
            <a:pathLst>
              <a:path w="1935678" h="5023262">
                <a:moveTo>
                  <a:pt x="0" y="0"/>
                </a:moveTo>
                <a:lnTo>
                  <a:pt x="1935678" y="0"/>
                </a:lnTo>
                <a:lnTo>
                  <a:pt x="1935678" y="502326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16"/>
          <p:cNvSpPr>
            <a:spLocks noGrp="1"/>
          </p:cNvSpPr>
          <p:nvPr>
            <p:ph type="body" sz="quarter" idx="14" hasCustomPrompt="1"/>
          </p:nvPr>
        </p:nvSpPr>
        <p:spPr>
          <a:xfrm>
            <a:off x="595254" y="268585"/>
            <a:ext cx="3355200" cy="1184400"/>
          </a:xfrm>
          <a:blipFill>
            <a:blip r:embed="rId2"/>
            <a:stretch>
              <a:fillRect/>
            </a:stretch>
          </a:blipFill>
        </p:spPr>
        <p:txBody>
          <a:bodyPr/>
          <a:lstStyle/>
          <a:p>
            <a:pPr lvl="0"/>
            <a:r>
              <a:rPr lang="en-GB"/>
              <a:t> </a:t>
            </a:r>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ofdstukscherm - grijze ondertitel - foto">
    <p:spTree>
      <p:nvGrpSpPr>
        <p:cNvPr id="1" name=""/>
        <p:cNvGrpSpPr/>
        <p:nvPr/>
      </p:nvGrpSpPr>
      <p:grpSpPr>
        <a:xfrm>
          <a:off x="0" y="0"/>
          <a:ext cx="0" cy="0"/>
          <a:chOff x="0" y="0"/>
          <a:chExt cx="0" cy="0"/>
        </a:xfrm>
      </p:grpSpPr>
      <p:sp>
        <p:nvSpPr>
          <p:cNvPr id="13" name="Tijdelijke aanduiding voor afbeelding 2"/>
          <p:cNvSpPr>
            <a:spLocks noGrp="1"/>
          </p:cNvSpPr>
          <p:nvPr>
            <p:ph type="pic" idx="12"/>
          </p:nvPr>
        </p:nvSpPr>
        <p:spPr>
          <a:xfrm>
            <a:off x="-4294" y="0"/>
            <a:ext cx="12196293" cy="5984875"/>
          </a:xfrm>
        </p:spPr>
        <p:txBody>
          <a:bodyPr lIns="2880000" tIns="756000" rIns="2880000" anchor="t" anchorCtr="0">
            <a:normAutofit/>
          </a:bodyPr>
          <a:lstStyle>
            <a:lvl1pPr marL="0" indent="0" algn="ctr">
              <a:buNone/>
              <a:defRPr sz="16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endParaRPr lang="nl-NL"/>
          </a:p>
        </p:txBody>
      </p:sp>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11" name="Ondertitel 2"/>
          <p:cNvSpPr>
            <a:spLocks noGrp="1"/>
          </p:cNvSpPr>
          <p:nvPr>
            <p:ph type="subTitle" idx="1" hasCustomPrompt="1"/>
          </p:nvPr>
        </p:nvSpPr>
        <p:spPr>
          <a:xfrm>
            <a:off x="731838" y="2951386"/>
            <a:ext cx="1679370" cy="335852"/>
          </a:xfrm>
          <a:solidFill>
            <a:schemeClr val="bg1">
              <a:lumMod val="85000"/>
            </a:schemeClr>
          </a:solidFill>
        </p:spPr>
        <p:txBody>
          <a:bodyPr wrap="none" lIns="0" tIns="36000" bIns="36000" anchor="t" anchorCtr="0">
            <a:spAutoFit/>
          </a:bodyPr>
          <a:lstStyle>
            <a:lvl1pPr marL="96838" indent="0" algn="l">
              <a:buNone/>
              <a:tabLst/>
              <a:defRPr lang="nl-NL" sz="1800" kern="1200" cap="all" baseline="0" dirty="0" smtClean="0">
                <a:solidFill>
                  <a:schemeClr val="tx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
        <p:nvSpPr>
          <p:cNvPr id="12" name="Titel 3"/>
          <p:cNvSpPr>
            <a:spLocks noGrp="1"/>
          </p:cNvSpPr>
          <p:nvPr>
            <p:ph type="title" hasCustomPrompt="1"/>
          </p:nvPr>
        </p:nvSpPr>
        <p:spPr>
          <a:xfrm>
            <a:off x="731838" y="2475598"/>
            <a:ext cx="3723309" cy="424150"/>
          </a:xfrm>
        </p:spPr>
        <p:txBody>
          <a:bodyPr tIns="36000" bIns="0"/>
          <a:lstStyle>
            <a:lvl1pPr>
              <a:defRPr sz="2800" strike="noStrike" baseline="0"/>
            </a:lvl1pPr>
          </a:lstStyle>
          <a:p>
            <a:r>
              <a:rPr lang="nl-NL" err="1"/>
              <a:t>HoofdStuk</a:t>
            </a:r>
            <a:r>
              <a:rPr lang="nl-NL"/>
              <a:t> Titel</a:t>
            </a:r>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ofdstukscherm - zwarte ondertitel - foto">
    <p:spTree>
      <p:nvGrpSpPr>
        <p:cNvPr id="1" name=""/>
        <p:cNvGrpSpPr/>
        <p:nvPr/>
      </p:nvGrpSpPr>
      <p:grpSpPr>
        <a:xfrm>
          <a:off x="0" y="0"/>
          <a:ext cx="0" cy="0"/>
          <a:chOff x="0" y="0"/>
          <a:chExt cx="0" cy="0"/>
        </a:xfrm>
      </p:grpSpPr>
      <p:sp>
        <p:nvSpPr>
          <p:cNvPr id="13" name="Tijdelijke aanduiding voor afbeelding 2"/>
          <p:cNvSpPr>
            <a:spLocks noGrp="1"/>
          </p:cNvSpPr>
          <p:nvPr>
            <p:ph type="pic" idx="12"/>
          </p:nvPr>
        </p:nvSpPr>
        <p:spPr>
          <a:xfrm>
            <a:off x="-4293" y="0"/>
            <a:ext cx="12196294" cy="5984875"/>
          </a:xfrm>
        </p:spPr>
        <p:txBody>
          <a:bodyPr lIns="2880000" tIns="756000" rIns="2880000" anchor="t" anchorCtr="0">
            <a:normAutofit/>
          </a:bodyPr>
          <a:lstStyle>
            <a:lvl1pPr marL="0" indent="0" algn="ctr">
              <a:buNone/>
              <a:defRPr sz="16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endParaRPr lang="nl-NL"/>
          </a:p>
        </p:txBody>
      </p:sp>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11" name="Ondertitel 2"/>
          <p:cNvSpPr>
            <a:spLocks noGrp="1"/>
          </p:cNvSpPr>
          <p:nvPr>
            <p:ph type="subTitle" idx="1" hasCustomPrompt="1"/>
          </p:nvPr>
        </p:nvSpPr>
        <p:spPr>
          <a:xfrm>
            <a:off x="731838" y="2951386"/>
            <a:ext cx="1679370" cy="335852"/>
          </a:xfrm>
          <a:solidFill>
            <a:schemeClr val="tx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
        <p:nvSpPr>
          <p:cNvPr id="12" name="Titel 3"/>
          <p:cNvSpPr>
            <a:spLocks noGrp="1"/>
          </p:cNvSpPr>
          <p:nvPr>
            <p:ph type="title" hasCustomPrompt="1"/>
          </p:nvPr>
        </p:nvSpPr>
        <p:spPr>
          <a:xfrm>
            <a:off x="731838" y="2475598"/>
            <a:ext cx="3723309" cy="424150"/>
          </a:xfrm>
        </p:spPr>
        <p:txBody>
          <a:bodyPr tIns="36000" bIns="0"/>
          <a:lstStyle>
            <a:lvl1pPr>
              <a:defRPr sz="2800" strike="noStrike" baseline="0"/>
            </a:lvl1pPr>
          </a:lstStyle>
          <a:p>
            <a:r>
              <a:rPr lang="nl-NL" err="1"/>
              <a:t>HoofdStuk</a:t>
            </a:r>
            <a:r>
              <a:rPr lang="nl-NL"/>
              <a:t> Titel</a:t>
            </a:r>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ndertitel en tekst">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11"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
        <p:nvSpPr>
          <p:cNvPr id="4" name="Tijdelijke aanduiding voor tekst 3"/>
          <p:cNvSpPr>
            <a:spLocks noGrp="1"/>
          </p:cNvSpPr>
          <p:nvPr>
            <p:ph type="body" sz="quarter" idx="13"/>
          </p:nvPr>
        </p:nvSpPr>
        <p:spPr>
          <a:xfrm>
            <a:off x="634795" y="1990140"/>
            <a:ext cx="9387746" cy="3467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itel 3"/>
          <p:cNvSpPr>
            <a:spLocks noGrp="1"/>
          </p:cNvSpPr>
          <p:nvPr>
            <p:ph type="title"/>
          </p:nvPr>
        </p:nvSpPr>
        <p:spPr>
          <a:xfrm>
            <a:off x="731837" y="711463"/>
            <a:ext cx="5340895" cy="341050"/>
          </a:xfrm>
        </p:spPr>
        <p:txBody>
          <a:bodyPr tIns="36000" bIns="0"/>
          <a:lstStyle>
            <a:lvl1pPr>
              <a:defRPr sz="2200" strike="noStrike" baseline="0"/>
            </a:lvl1pPr>
          </a:lstStyle>
          <a:p>
            <a:r>
              <a:rPr lang="en-GB"/>
              <a:t>Click to edit Master title style</a:t>
            </a:r>
            <a:endParaRPr lang="nl-NL"/>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ndertitel en tekst - 2 kolommen">
    <p:spTree>
      <p:nvGrpSpPr>
        <p:cNvPr id="1" name=""/>
        <p:cNvGrpSpPr/>
        <p:nvPr/>
      </p:nvGrpSpPr>
      <p:grpSpPr>
        <a:xfrm>
          <a:off x="0" y="0"/>
          <a:ext cx="0" cy="0"/>
          <a:chOff x="0" y="0"/>
          <a:chExt cx="0" cy="0"/>
        </a:xfrm>
      </p:grpSpPr>
      <p:sp>
        <p:nvSpPr>
          <p:cNvPr id="8" name="Tijdelijke aanduiding voor voettekst 7"/>
          <p:cNvSpPr>
            <a:spLocks noGrp="1"/>
          </p:cNvSpPr>
          <p:nvPr>
            <p:ph type="ftr" sz="quarter" idx="10"/>
          </p:nvPr>
        </p:nvSpPr>
        <p:spPr/>
        <p:txBody>
          <a:bodyPr/>
          <a:lstStyle/>
          <a:p>
            <a:r>
              <a:rPr lang="nl-NL"/>
              <a:t>Open Travel Planner</a:t>
            </a:r>
          </a:p>
        </p:txBody>
      </p:sp>
      <p:sp>
        <p:nvSpPr>
          <p:cNvPr id="9" name="Tijdelijke aanduiding voor dianummer 8"/>
          <p:cNvSpPr>
            <a:spLocks noGrp="1"/>
          </p:cNvSpPr>
          <p:nvPr>
            <p:ph type="sldNum" sz="quarter" idx="11"/>
          </p:nvPr>
        </p:nvSpPr>
        <p:spPr/>
        <p:txBody>
          <a:body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sp>
        <p:nvSpPr>
          <p:cNvPr id="4" name="Tijdelijke aanduiding voor tekst 3"/>
          <p:cNvSpPr>
            <a:spLocks noGrp="1"/>
          </p:cNvSpPr>
          <p:nvPr>
            <p:ph type="body" sz="quarter" idx="13"/>
          </p:nvPr>
        </p:nvSpPr>
        <p:spPr>
          <a:xfrm>
            <a:off x="634794" y="1990140"/>
            <a:ext cx="10719005" cy="3467100"/>
          </a:xfrm>
        </p:spPr>
        <p:txBody>
          <a:bodyPr numCol="2" spcCol="126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el 3"/>
          <p:cNvSpPr>
            <a:spLocks noGrp="1"/>
          </p:cNvSpPr>
          <p:nvPr>
            <p:ph type="title"/>
          </p:nvPr>
        </p:nvSpPr>
        <p:spPr>
          <a:xfrm>
            <a:off x="731838" y="711463"/>
            <a:ext cx="5338800" cy="341050"/>
          </a:xfrm>
        </p:spPr>
        <p:txBody>
          <a:bodyPr tIns="36000" bIns="0"/>
          <a:lstStyle>
            <a:lvl1pPr>
              <a:defRPr sz="2200" strike="noStrike" baseline="0"/>
            </a:lvl1pPr>
          </a:lstStyle>
          <a:p>
            <a:r>
              <a:rPr lang="en-GB"/>
              <a:t>Click to edit Master title style</a:t>
            </a:r>
            <a:endParaRPr lang="nl-NL"/>
          </a:p>
        </p:txBody>
      </p:sp>
      <p:sp>
        <p:nvSpPr>
          <p:cNvPr id="10" name="Ondertitel 2"/>
          <p:cNvSpPr>
            <a:spLocks noGrp="1"/>
          </p:cNvSpPr>
          <p:nvPr>
            <p:ph type="subTitle" idx="1" hasCustomPrompt="1"/>
          </p:nvPr>
        </p:nvSpPr>
        <p:spPr>
          <a:xfrm>
            <a:off x="731838" y="1104151"/>
            <a:ext cx="1679370" cy="335852"/>
          </a:xfrm>
          <a:solidFill>
            <a:schemeClr val="accent1"/>
          </a:solidFill>
        </p:spPr>
        <p:txBody>
          <a:bodyPr wrap="none" lIns="0" tIns="36000" bIns="36000" anchor="t" anchorCtr="0">
            <a:spAutoFit/>
          </a:bodyPr>
          <a:lstStyle>
            <a:lvl1pPr marL="96838" indent="0" algn="l">
              <a:buNone/>
              <a:tabLst/>
              <a:defRPr lang="nl-NL" sz="1800" kern="1200" cap="all" baseline="0" dirty="0" smtClean="0">
                <a:solidFill>
                  <a:schemeClr val="bg1"/>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Ondertitel</a:t>
            </a:r>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tint val="93000"/>
                <a:satMod val="150000"/>
                <a:shade val="98000"/>
                <a:lumMod val="102000"/>
              </a:schemeClr>
            </a:gs>
            <a:gs pos="79000">
              <a:schemeClr val="bg1">
                <a:tint val="98000"/>
                <a:satMod val="130000"/>
                <a:shade val="90000"/>
                <a:lumMod val="12000"/>
                <a:lumOff val="88000"/>
              </a:schemeClr>
            </a:gs>
            <a:gs pos="92000">
              <a:schemeClr val="bg1">
                <a:lumMod val="93000"/>
              </a:schemeClr>
            </a:gs>
          </a:gsLst>
          <a:lin ang="5400000" scaled="0"/>
          <a:tileRect/>
        </a:gradFill>
        <a:effectLst/>
      </p:bgPr>
    </p:bg>
    <p:spTree>
      <p:nvGrpSpPr>
        <p:cNvPr id="1" name=""/>
        <p:cNvGrpSpPr/>
        <p:nvPr/>
      </p:nvGrpSpPr>
      <p:grpSpPr>
        <a:xfrm>
          <a:off x="0" y="0"/>
          <a:ext cx="0" cy="0"/>
          <a:chOff x="0" y="0"/>
          <a:chExt cx="0" cy="0"/>
        </a:xfrm>
      </p:grpSpPr>
      <p:sp>
        <p:nvSpPr>
          <p:cNvPr id="12" name="Rechthoek 11"/>
          <p:cNvSpPr/>
          <p:nvPr userDrawn="1"/>
        </p:nvSpPr>
        <p:spPr>
          <a:xfrm>
            <a:off x="0" y="5976013"/>
            <a:ext cx="12192000" cy="867600"/>
          </a:xfrm>
          <a:prstGeom prst="rect">
            <a:avLst/>
          </a:prstGeom>
          <a:solidFill>
            <a:schemeClr val="bg1"/>
          </a:solidFill>
          <a:ln>
            <a:noFill/>
          </a:ln>
          <a:effectLst>
            <a:outerShdw blurRad="50800" dist="38100" dir="16200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jdelijke aanduiding voor titel 1"/>
          <p:cNvSpPr>
            <a:spLocks noGrp="1"/>
          </p:cNvSpPr>
          <p:nvPr>
            <p:ph type="title"/>
          </p:nvPr>
        </p:nvSpPr>
        <p:spPr>
          <a:xfrm>
            <a:off x="731838" y="645811"/>
            <a:ext cx="1079957" cy="377402"/>
          </a:xfrm>
          <a:prstGeom prst="rect">
            <a:avLst/>
          </a:prstGeom>
          <a:solidFill>
            <a:schemeClr val="accent2"/>
          </a:solidFill>
        </p:spPr>
        <p:txBody>
          <a:bodyPr vert="horz" wrap="none" lIns="0" tIns="36000" rIns="144000" bIns="36000" rtlCol="0" anchor="b">
            <a:spAutoFit/>
          </a:bodyPr>
          <a:lstStyle/>
          <a:p>
            <a:r>
              <a:rPr lang="nl-NL"/>
              <a:t>Titel</a:t>
            </a:r>
          </a:p>
        </p:txBody>
      </p:sp>
      <p:sp>
        <p:nvSpPr>
          <p:cNvPr id="3" name="Tijdelijke aanduiding voor tekst 2"/>
          <p:cNvSpPr>
            <a:spLocks noGrp="1"/>
          </p:cNvSpPr>
          <p:nvPr>
            <p:ph type="body" idx="1"/>
          </p:nvPr>
        </p:nvSpPr>
        <p:spPr>
          <a:xfrm>
            <a:off x="638245" y="2026507"/>
            <a:ext cx="10616699" cy="3422774"/>
          </a:xfrm>
          <a:prstGeom prst="rect">
            <a:avLst/>
          </a:prstGeom>
        </p:spPr>
        <p:txBody>
          <a:bodyPr vert="horz" lIns="90000" tIns="45720" rIns="91440" bIns="45720" rtlCol="0">
            <a:no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voettekst 4"/>
          <p:cNvSpPr>
            <a:spLocks noGrp="1"/>
          </p:cNvSpPr>
          <p:nvPr>
            <p:ph type="ftr" sz="quarter" idx="3"/>
          </p:nvPr>
        </p:nvSpPr>
        <p:spPr>
          <a:xfrm>
            <a:off x="8610600" y="6265518"/>
            <a:ext cx="2743200" cy="156560"/>
          </a:xfrm>
          <a:prstGeom prst="rect">
            <a:avLst/>
          </a:prstGeom>
        </p:spPr>
        <p:txBody>
          <a:bodyPr vert="horz" lIns="91440" tIns="45720" rIns="91440" bIns="45720" rtlCol="0" anchor="ctr"/>
          <a:lstStyle>
            <a:lvl1pPr algn="r">
              <a:defRPr sz="1000">
                <a:solidFill>
                  <a:schemeClr val="accent2"/>
                </a:solidFill>
                <a:latin typeface="Verdana" charset="0"/>
                <a:ea typeface="Verdana" charset="0"/>
                <a:cs typeface="Verdana" charset="0"/>
              </a:defRPr>
            </a:lvl1pPr>
          </a:lstStyle>
          <a:p>
            <a:r>
              <a:rPr lang="nl-NL"/>
              <a:t>Open Travel Planner</a:t>
            </a:r>
          </a:p>
        </p:txBody>
      </p:sp>
      <p:sp>
        <p:nvSpPr>
          <p:cNvPr id="6" name="Tijdelijke aanduiding voor dianummer 5"/>
          <p:cNvSpPr>
            <a:spLocks noGrp="1"/>
          </p:cNvSpPr>
          <p:nvPr>
            <p:ph type="sldNum" sz="quarter" idx="4"/>
          </p:nvPr>
        </p:nvSpPr>
        <p:spPr>
          <a:xfrm>
            <a:off x="8610600" y="6418139"/>
            <a:ext cx="2743200" cy="173749"/>
          </a:xfrm>
          <a:prstGeom prst="rect">
            <a:avLst/>
          </a:prstGeom>
        </p:spPr>
        <p:txBody>
          <a:bodyPr vert="horz" lIns="91440" tIns="45720" rIns="91440" bIns="45720" rtlCol="0" anchor="ctr"/>
          <a:lstStyle>
            <a:lvl1pPr algn="r">
              <a:defRPr sz="1000">
                <a:solidFill>
                  <a:schemeClr val="accent1"/>
                </a:solidFill>
                <a:latin typeface="Verdana" charset="0"/>
                <a:ea typeface="Verdana" charset="0"/>
                <a:cs typeface="Verdana" charset="0"/>
              </a:defRPr>
            </a:lvl1pPr>
          </a:lstStyle>
          <a:p>
            <a:r>
              <a:rPr lang="nl-NL"/>
              <a:t> </a:t>
            </a:r>
            <a:fld id="{141DC315-004D-734B-91F7-61E542849DC9}" type="datetimeFigureOut">
              <a:rPr lang="nl-NL" smtClean="0"/>
              <a:pPr/>
              <a:t>17-5-2021</a:t>
            </a:fld>
            <a:r>
              <a:rPr lang="nl-NL"/>
              <a:t> | </a:t>
            </a:r>
            <a:fld id="{2DAB09C5-3251-4B47-B002-D03712DC64C3}" type="slidenum">
              <a:rPr lang="nl-NL" smtClean="0"/>
              <a:pPr/>
              <a:t>‹nr.›</a:t>
            </a:fld>
            <a:endParaRPr lang="nl-NL"/>
          </a:p>
        </p:txBody>
      </p:sp>
      <p:pic>
        <p:nvPicPr>
          <p:cNvPr id="8" name="Afbeelding 7"/>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670878" y="6098127"/>
            <a:ext cx="1500312" cy="668260"/>
          </a:xfrm>
          <a:prstGeom prst="rect">
            <a:avLst/>
          </a:prstGeom>
        </p:spPr>
      </p:pic>
    </p:spTree>
    <p:extLst>
      <p:ext uri="{BB962C8B-B14F-4D97-AF65-F5344CB8AC3E}">
        <p14:creationId xmlns:p14="http://schemas.microsoft.com/office/powerpoint/2010/main" val="889490588"/>
      </p:ext>
    </p:extLst>
  </p:cSld>
  <p:clrMap bg1="lt1" tx1="dk1" bg2="lt2" tx2="dk2" accent1="accent1" accent2="accent2" accent3="accent3" accent4="accent4" accent5="accent5" accent6="accent6" hlink="hlink" folHlink="folHlink"/>
  <p:sldLayoutIdLst>
    <p:sldLayoutId id="2147483665" r:id="rId1"/>
    <p:sldLayoutId id="2147483697" r:id="rId2"/>
    <p:sldLayoutId id="2147483696" r:id="rId3"/>
    <p:sldLayoutId id="2147483700" r:id="rId4"/>
    <p:sldLayoutId id="2147483702" r:id="rId5"/>
    <p:sldLayoutId id="2147483694" r:id="rId6"/>
    <p:sldLayoutId id="2147483703" r:id="rId7"/>
    <p:sldLayoutId id="2147483706" r:id="rId8"/>
    <p:sldLayoutId id="2147483707" r:id="rId9"/>
    <p:sldLayoutId id="2147483709" r:id="rId10"/>
    <p:sldLayoutId id="2147483710" r:id="rId11"/>
    <p:sldLayoutId id="2147483705" r:id="rId12"/>
    <p:sldLayoutId id="2147483704" r:id="rId13"/>
    <p:sldLayoutId id="2147483718" r:id="rId14"/>
    <p:sldLayoutId id="2147483721" r:id="rId15"/>
    <p:sldLayoutId id="2147483708" r:id="rId16"/>
    <p:sldLayoutId id="2147483711" r:id="rId17"/>
    <p:sldLayoutId id="2147483712" r:id="rId18"/>
    <p:sldLayoutId id="2147483723" r:id="rId19"/>
    <p:sldLayoutId id="2147483713" r:id="rId20"/>
    <p:sldLayoutId id="2147483714" r:id="rId21"/>
    <p:sldLayoutId id="2147483716" r:id="rId22"/>
    <p:sldLayoutId id="2147483717" r:id="rId23"/>
    <p:sldLayoutId id="2147483715" r:id="rId24"/>
    <p:sldLayoutId id="2147483719" r:id="rId25"/>
    <p:sldLayoutId id="2147483725" r:id="rId26"/>
    <p:sldLayoutId id="2147483720" r:id="rId27"/>
    <p:sldLayoutId id="2147483724" r:id="rId28"/>
    <p:sldLayoutId id="2147483722" r:id="rId29"/>
    <p:sldLayoutId id="2147483726" r:id="rId30"/>
  </p:sldLayoutIdLst>
  <p:hf hdr="0"/>
  <p:txStyles>
    <p:titleStyle>
      <a:lvl1pPr marL="133350" indent="0" algn="l" defTabSz="914377" rtl="0" eaLnBrk="1" latinLnBrk="0" hangingPunct="1">
        <a:lnSpc>
          <a:spcPct val="90000"/>
        </a:lnSpc>
        <a:spcBef>
          <a:spcPct val="0"/>
        </a:spcBef>
        <a:buNone/>
        <a:tabLst/>
        <a:defRPr sz="2200" kern="1200" cap="all" baseline="0">
          <a:solidFill>
            <a:schemeClr val="bg1"/>
          </a:solidFill>
          <a:latin typeface="Verdana" charset="0"/>
          <a:ea typeface="Verdana" charset="0"/>
          <a:cs typeface="Verdana" charset="0"/>
        </a:defRPr>
      </a:lvl1pPr>
    </p:titleStyle>
    <p:bodyStyle>
      <a:lvl1pPr marL="0" indent="0" algn="l" defTabSz="914377" rtl="0" eaLnBrk="1" latinLnBrk="0" hangingPunct="1">
        <a:lnSpc>
          <a:spcPct val="95000"/>
        </a:lnSpc>
        <a:spcBef>
          <a:spcPts val="1000"/>
        </a:spcBef>
        <a:spcAft>
          <a:spcPts val="1000"/>
        </a:spcAft>
        <a:buFont typeface="Arial" charset="0"/>
        <a:buNone/>
        <a:defRPr sz="1600" kern="1200">
          <a:solidFill>
            <a:schemeClr val="accent1"/>
          </a:solidFill>
          <a:latin typeface="Verdana" charset="0"/>
          <a:ea typeface="Verdana" charset="0"/>
          <a:cs typeface="Verdana" charset="0"/>
        </a:defRPr>
      </a:lvl1pPr>
      <a:lvl2pPr marL="268288" indent="-257175" algn="l" defTabSz="914377" rtl="0" eaLnBrk="1" latinLnBrk="0" hangingPunct="1">
        <a:lnSpc>
          <a:spcPct val="95000"/>
        </a:lnSpc>
        <a:spcBef>
          <a:spcPts val="500"/>
        </a:spcBef>
        <a:buClr>
          <a:srgbClr val="FF5000"/>
        </a:buClr>
        <a:buSzPct val="90000"/>
        <a:buFont typeface="LucidaGrande" charset="0"/>
        <a:buChar char="▶︎"/>
        <a:tabLst/>
        <a:defRPr sz="1400" kern="1200">
          <a:solidFill>
            <a:schemeClr val="accent1"/>
          </a:solidFill>
          <a:latin typeface="Verdana" charset="0"/>
          <a:ea typeface="Verdana" charset="0"/>
          <a:cs typeface="Verdana" charset="0"/>
        </a:defRPr>
      </a:lvl2pPr>
      <a:lvl3pPr marL="671513" indent="-220663" algn="l" defTabSz="914377" rtl="0" eaLnBrk="1" latinLnBrk="0" hangingPunct="1">
        <a:lnSpc>
          <a:spcPct val="95000"/>
        </a:lnSpc>
        <a:spcBef>
          <a:spcPts val="500"/>
        </a:spcBef>
        <a:buClr>
          <a:schemeClr val="bg1">
            <a:lumMod val="50000"/>
          </a:schemeClr>
        </a:buClr>
        <a:buSzPct val="90000"/>
        <a:buFont typeface="LucidaGrande" charset="0"/>
        <a:buChar char="▶︎"/>
        <a:tabLst/>
        <a:defRPr sz="1400" kern="1200">
          <a:solidFill>
            <a:schemeClr val="accent1"/>
          </a:solidFill>
          <a:latin typeface="Verdana" charset="0"/>
          <a:ea typeface="Verdana" charset="0"/>
          <a:cs typeface="Verdana" charset="0"/>
        </a:defRPr>
      </a:lvl3pPr>
      <a:lvl4pPr marL="1073150" indent="-219075" algn="l" defTabSz="914377" rtl="0" eaLnBrk="1" latinLnBrk="0" hangingPunct="1">
        <a:lnSpc>
          <a:spcPct val="95000"/>
        </a:lnSpc>
        <a:spcBef>
          <a:spcPts val="500"/>
        </a:spcBef>
        <a:buClr>
          <a:srgbClr val="FF5000"/>
        </a:buClr>
        <a:buFont typeface="Arial"/>
        <a:buChar char="•"/>
        <a:tabLst/>
        <a:defRPr sz="1400" kern="1200">
          <a:solidFill>
            <a:schemeClr val="accent1"/>
          </a:solidFill>
          <a:latin typeface="Verdana" charset="0"/>
          <a:ea typeface="Verdana" charset="0"/>
          <a:cs typeface="Verdana" charset="0"/>
        </a:defRPr>
      </a:lvl4pPr>
      <a:lvl5pPr marL="1476375" indent="-231775" algn="l" defTabSz="914377" rtl="0" eaLnBrk="1" latinLnBrk="0" hangingPunct="1">
        <a:lnSpc>
          <a:spcPct val="95000"/>
        </a:lnSpc>
        <a:spcBef>
          <a:spcPts val="500"/>
        </a:spcBef>
        <a:buClr>
          <a:schemeClr val="bg1">
            <a:lumMod val="50000"/>
          </a:schemeClr>
        </a:buClr>
        <a:buFont typeface="Arial"/>
        <a:buChar char="•"/>
        <a:tabLst/>
        <a:defRPr sz="1400" kern="1200">
          <a:solidFill>
            <a:schemeClr val="accent1"/>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afbeelding 10" descr="Afbeelding met buiten, boom, grond, persoon&#10;&#10;Automatisch gegenereerde beschrijving">
            <a:extLst>
              <a:ext uri="{FF2B5EF4-FFF2-40B4-BE49-F238E27FC236}">
                <a16:creationId xmlns:a16="http://schemas.microsoft.com/office/drawing/2014/main" id="{AE320AA2-5C4E-4395-8B3A-4BEB5796F593}"/>
              </a:ext>
            </a:extLst>
          </p:cNvPr>
          <p:cNvPicPr>
            <a:picLocks noChangeAspect="1"/>
          </p:cNvPicPr>
          <p:nvPr/>
        </p:nvPicPr>
        <p:blipFill rotWithShape="1">
          <a:blip r:embed="rId5"/>
          <a:srcRect t="23877" r="1" b="10696"/>
          <a:stretch/>
        </p:blipFill>
        <p:spPr>
          <a:xfrm>
            <a:off x="-4293" y="10"/>
            <a:ext cx="12196294" cy="5984865"/>
          </a:xfrm>
          <a:prstGeom prst="rect">
            <a:avLst/>
          </a:prstGeom>
          <a:noFill/>
        </p:spPr>
      </p:pic>
      <p:sp>
        <p:nvSpPr>
          <p:cNvPr id="20" name="Text Placeholder 5">
            <a:extLst>
              <a:ext uri="{FF2B5EF4-FFF2-40B4-BE49-F238E27FC236}">
                <a16:creationId xmlns:a16="http://schemas.microsoft.com/office/drawing/2014/main" id="{884B0A6A-3F93-47CB-ACD3-850E05EFADD9}"/>
              </a:ext>
            </a:extLst>
          </p:cNvPr>
          <p:cNvSpPr>
            <a:spLocks noGrp="1"/>
          </p:cNvSpPr>
          <p:nvPr>
            <p:ph type="body" sz="quarter" idx="17"/>
          </p:nvPr>
        </p:nvSpPr>
        <p:spPr>
          <a:xfrm rot="10800000">
            <a:off x="10634792" y="2198072"/>
            <a:ext cx="1560357" cy="4051154"/>
          </a:xfrm>
        </p:spPr>
        <p:txBody>
          <a:bodyPr/>
          <a:lstStyle/>
          <a:p>
            <a:endParaRPr lang="en-US"/>
          </a:p>
        </p:txBody>
      </p:sp>
      <p:sp>
        <p:nvSpPr>
          <p:cNvPr id="4" name="Title 3">
            <a:extLst>
              <a:ext uri="{FF2B5EF4-FFF2-40B4-BE49-F238E27FC236}">
                <a16:creationId xmlns:a16="http://schemas.microsoft.com/office/drawing/2014/main" id="{8744F949-9B98-024F-BEEA-C9BA9B01F81E}"/>
              </a:ext>
            </a:extLst>
          </p:cNvPr>
          <p:cNvSpPr>
            <a:spLocks noGrp="1"/>
          </p:cNvSpPr>
          <p:nvPr>
            <p:ph type="title"/>
          </p:nvPr>
        </p:nvSpPr>
        <p:spPr>
          <a:xfrm>
            <a:off x="731838" y="711463"/>
            <a:ext cx="4943098" cy="341050"/>
          </a:xfrm>
        </p:spPr>
        <p:txBody>
          <a:bodyPr wrap="none" anchor="b">
            <a:normAutofit/>
          </a:bodyPr>
          <a:lstStyle/>
          <a:p>
            <a:r>
              <a:rPr lang="en-US" dirty="0"/>
              <a:t>Data mining the water table</a:t>
            </a:r>
          </a:p>
        </p:txBody>
      </p:sp>
      <p:sp>
        <p:nvSpPr>
          <p:cNvPr id="2" name="Subtitle 1">
            <a:extLst>
              <a:ext uri="{FF2B5EF4-FFF2-40B4-BE49-F238E27FC236}">
                <a16:creationId xmlns:a16="http://schemas.microsoft.com/office/drawing/2014/main" id="{E175984D-AC74-BA46-9E97-C0B5B512FCBC}"/>
              </a:ext>
            </a:extLst>
          </p:cNvPr>
          <p:cNvSpPr>
            <a:spLocks noGrp="1"/>
          </p:cNvSpPr>
          <p:nvPr>
            <p:ph type="subTitle" idx="1"/>
          </p:nvPr>
        </p:nvSpPr>
        <p:spPr>
          <a:xfrm>
            <a:off x="731837" y="1104151"/>
            <a:ext cx="6281705" cy="335852"/>
          </a:xfrm>
        </p:spPr>
        <p:txBody>
          <a:bodyPr wrap="none" anchor="t">
            <a:normAutofit/>
          </a:bodyPr>
          <a:lstStyle/>
          <a:p>
            <a:pPr marL="96520"/>
            <a:r>
              <a:rPr lang="en-US" dirty="0"/>
              <a:t>Statistical foundations of machine learning</a:t>
            </a:r>
          </a:p>
        </p:txBody>
      </p:sp>
      <p:sp>
        <p:nvSpPr>
          <p:cNvPr id="9" name="Tekstvak 8">
            <a:extLst>
              <a:ext uri="{FF2B5EF4-FFF2-40B4-BE49-F238E27FC236}">
                <a16:creationId xmlns:a16="http://schemas.microsoft.com/office/drawing/2014/main" id="{362C7861-E5C6-49C7-87CB-D38A6B1B8659}"/>
              </a:ext>
            </a:extLst>
          </p:cNvPr>
          <p:cNvSpPr txBox="1"/>
          <p:nvPr/>
        </p:nvSpPr>
        <p:spPr>
          <a:xfrm>
            <a:off x="7013543" y="4740202"/>
            <a:ext cx="2466788" cy="923330"/>
          </a:xfrm>
          <a:prstGeom prst="rect">
            <a:avLst/>
          </a:prstGeom>
          <a:solidFill>
            <a:schemeClr val="bg1">
              <a:lumMod val="85000"/>
            </a:schemeClr>
          </a:solidFill>
        </p:spPr>
        <p:txBody>
          <a:bodyPr wrap="square" rtlCol="0">
            <a:spAutoFit/>
          </a:bodyPr>
          <a:lstStyle/>
          <a:p>
            <a:r>
              <a:rPr lang="nl-BE">
                <a:latin typeface="Verdana" charset="0"/>
                <a:ea typeface="Verdana" charset="0"/>
                <a:cs typeface="Verdana" charset="0"/>
              </a:rPr>
              <a:t>Robin De Haes</a:t>
            </a:r>
            <a:br>
              <a:rPr lang="nl-BE">
                <a:latin typeface="Verdana" charset="0"/>
                <a:ea typeface="Verdana" charset="0"/>
                <a:cs typeface="Verdana" charset="0"/>
              </a:rPr>
            </a:br>
            <a:r>
              <a:rPr lang="nl-BE">
                <a:latin typeface="Verdana" charset="0"/>
                <a:ea typeface="Verdana" charset="0"/>
                <a:cs typeface="Verdana" charset="0"/>
              </a:rPr>
              <a:t>Dieter </a:t>
            </a:r>
            <a:r>
              <a:rPr lang="nl-BE" dirty="0" err="1">
                <a:latin typeface="Verdana" charset="0"/>
                <a:ea typeface="Verdana" charset="0"/>
                <a:cs typeface="Verdana" charset="0"/>
              </a:rPr>
              <a:t>Vandesande</a:t>
            </a:r>
            <a:br>
              <a:rPr lang="nl-BE" dirty="0">
                <a:latin typeface="Verdana" charset="0"/>
                <a:ea typeface="Verdana" charset="0"/>
                <a:cs typeface="Verdana" charset="0"/>
              </a:rPr>
            </a:br>
            <a:r>
              <a:rPr lang="nl-BE" dirty="0">
                <a:latin typeface="Verdana" charset="0"/>
                <a:ea typeface="Verdana" charset="0"/>
                <a:cs typeface="Verdana" charset="0"/>
              </a:rPr>
              <a:t>Seppe </a:t>
            </a:r>
            <a:r>
              <a:rPr lang="nl-BE" dirty="0" err="1">
                <a:latin typeface="Verdana" charset="0"/>
                <a:ea typeface="Verdana" charset="0"/>
                <a:cs typeface="Verdana" charset="0"/>
              </a:rPr>
              <a:t>Renty</a:t>
            </a:r>
            <a:endParaRPr lang="nl-BE" dirty="0">
              <a:latin typeface="Verdana" charset="0"/>
              <a:ea typeface="Verdana" charset="0"/>
              <a:cs typeface="Verdana" charset="0"/>
            </a:endParaRPr>
          </a:p>
        </p:txBody>
      </p:sp>
      <p:pic>
        <p:nvPicPr>
          <p:cNvPr id="3" name="Audio 2">
            <a:hlinkClick r:id="" action="ppaction://media"/>
            <a:extLst>
              <a:ext uri="{FF2B5EF4-FFF2-40B4-BE49-F238E27FC236}">
                <a16:creationId xmlns:a16="http://schemas.microsoft.com/office/drawing/2014/main" id="{254B815C-0129-433A-807A-12EEE37FD5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58431593"/>
      </p:ext>
    </p:extLst>
  </p:cSld>
  <p:clrMapOvr>
    <a:masterClrMapping/>
  </p:clrMapOvr>
  <mc:AlternateContent xmlns:mc="http://schemas.openxmlformats.org/markup-compatibility/2006" xmlns:p14="http://schemas.microsoft.com/office/powerpoint/2010/main">
    <mc:Choice Requires="p14">
      <p:transition spd="slow" p14:dur="2000" advTm="13081"/>
    </mc:Choice>
    <mc:Fallback xmlns="">
      <p:transition spd="slow" advTm="13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5B17A84E-9DF1-49C1-A001-8CC11CE71A24}"/>
              </a:ext>
            </a:extLst>
          </p:cNvPr>
          <p:cNvPicPr>
            <a:picLocks noChangeAspect="1"/>
          </p:cNvPicPr>
          <p:nvPr/>
        </p:nvPicPr>
        <p:blipFill>
          <a:blip r:embed="rId4"/>
          <a:stretch>
            <a:fillRect/>
          </a:stretch>
        </p:blipFill>
        <p:spPr>
          <a:xfrm>
            <a:off x="993648" y="881988"/>
            <a:ext cx="10204704" cy="5102352"/>
          </a:xfrm>
          <a:prstGeom prst="rect">
            <a:avLst/>
          </a:prstGeom>
        </p:spPr>
      </p:pic>
      <p:sp>
        <p:nvSpPr>
          <p:cNvPr id="4" name="Titel 3">
            <a:extLst>
              <a:ext uri="{FF2B5EF4-FFF2-40B4-BE49-F238E27FC236}">
                <a16:creationId xmlns:a16="http://schemas.microsoft.com/office/drawing/2014/main" id="{D8321F64-C0D7-4F53-966B-7B44AA7CB3D5}"/>
              </a:ext>
            </a:extLst>
          </p:cNvPr>
          <p:cNvSpPr>
            <a:spLocks noGrp="1"/>
          </p:cNvSpPr>
          <p:nvPr>
            <p:ph type="title"/>
          </p:nvPr>
        </p:nvSpPr>
        <p:spPr>
          <a:xfrm>
            <a:off x="731838" y="711463"/>
            <a:ext cx="3094419" cy="341050"/>
          </a:xfrm>
        </p:spPr>
        <p:txBody>
          <a:bodyPr/>
          <a:lstStyle/>
          <a:p>
            <a:r>
              <a:rPr lang="nl-BE" dirty="0"/>
              <a:t>(</a:t>
            </a:r>
            <a:r>
              <a:rPr lang="nl-BE" dirty="0" err="1"/>
              <a:t>un</a:t>
            </a:r>
            <a:r>
              <a:rPr lang="nl-BE" dirty="0"/>
              <a:t>)</a:t>
            </a:r>
            <a:r>
              <a:rPr lang="nl-BE" dirty="0" err="1"/>
              <a:t>Informative</a:t>
            </a:r>
            <a:r>
              <a:rPr lang="nl-BE" dirty="0"/>
              <a:t>?</a:t>
            </a:r>
          </a:p>
        </p:txBody>
      </p:sp>
      <p:sp>
        <p:nvSpPr>
          <p:cNvPr id="5" name="Ondertitel 4">
            <a:extLst>
              <a:ext uri="{FF2B5EF4-FFF2-40B4-BE49-F238E27FC236}">
                <a16:creationId xmlns:a16="http://schemas.microsoft.com/office/drawing/2014/main" id="{8250F8E7-74A2-4344-861C-731E524D95A2}"/>
              </a:ext>
            </a:extLst>
          </p:cNvPr>
          <p:cNvSpPr>
            <a:spLocks noGrp="1"/>
          </p:cNvSpPr>
          <p:nvPr>
            <p:ph type="subTitle" idx="1"/>
          </p:nvPr>
        </p:nvSpPr>
        <p:spPr>
          <a:xfrm>
            <a:off x="731838" y="1104151"/>
            <a:ext cx="1337482" cy="335852"/>
          </a:xfrm>
        </p:spPr>
        <p:txBody>
          <a:bodyPr/>
          <a:lstStyle/>
          <a:p>
            <a:r>
              <a:rPr lang="nl-BE" dirty="0"/>
              <a:t>latitude</a:t>
            </a:r>
          </a:p>
        </p:txBody>
      </p:sp>
      <p:pic>
        <p:nvPicPr>
          <p:cNvPr id="6" name="Audio 5">
            <a:hlinkClick r:id="" action="ppaction://media"/>
            <a:extLst>
              <a:ext uri="{FF2B5EF4-FFF2-40B4-BE49-F238E27FC236}">
                <a16:creationId xmlns:a16="http://schemas.microsoft.com/office/drawing/2014/main" id="{E82969E5-77A8-4977-8F98-89A4EFC3ED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28529650"/>
      </p:ext>
    </p:extLst>
  </p:cSld>
  <p:clrMapOvr>
    <a:masterClrMapping/>
  </p:clrMapOvr>
  <mc:AlternateContent xmlns:mc="http://schemas.openxmlformats.org/markup-compatibility/2006">
    <mc:Choice xmlns:p14="http://schemas.microsoft.com/office/powerpoint/2010/main" Requires="p14">
      <p:transition spd="slow" p14:dur="2000" advTm="8739"/>
    </mc:Choice>
    <mc:Fallback>
      <p:transition spd="slow" advTm="8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F5A2B1-BF1F-4B99-820E-78F50597AEF1}"/>
              </a:ext>
            </a:extLst>
          </p:cNvPr>
          <p:cNvSpPr>
            <a:spLocks noGrp="1"/>
          </p:cNvSpPr>
          <p:nvPr>
            <p:ph type="title"/>
          </p:nvPr>
        </p:nvSpPr>
        <p:spPr>
          <a:xfrm>
            <a:off x="1535240" y="3170203"/>
            <a:ext cx="5030357" cy="424150"/>
          </a:xfrm>
        </p:spPr>
        <p:txBody>
          <a:bodyPr/>
          <a:lstStyle/>
          <a:p>
            <a:r>
              <a:rPr lang="nl-BE" dirty="0"/>
              <a:t>Data preprocessing</a:t>
            </a:r>
          </a:p>
        </p:txBody>
      </p:sp>
      <p:pic>
        <p:nvPicPr>
          <p:cNvPr id="3" name="Audio 2">
            <a:hlinkClick r:id="" action="ppaction://media"/>
            <a:extLst>
              <a:ext uri="{FF2B5EF4-FFF2-40B4-BE49-F238E27FC236}">
                <a16:creationId xmlns:a16="http://schemas.microsoft.com/office/drawing/2014/main" id="{F401CEA1-A70E-446A-81DD-9C7A29309C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20047847"/>
      </p:ext>
    </p:extLst>
  </p:cSld>
  <p:clrMapOvr>
    <a:masterClrMapping/>
  </p:clrMapOvr>
  <mc:AlternateContent xmlns:mc="http://schemas.openxmlformats.org/markup-compatibility/2006" xmlns:p14="http://schemas.microsoft.com/office/powerpoint/2010/main">
    <mc:Choice Requires="p14">
      <p:transition spd="slow" p14:dur="2000" advTm="3028"/>
    </mc:Choice>
    <mc:Fallback xmlns="">
      <p:transition spd="slow" advTm="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54EE8022-031D-43ED-B5A0-E00AE3216722}"/>
              </a:ext>
            </a:extLst>
          </p:cNvPr>
          <p:cNvPicPr>
            <a:picLocks noChangeAspect="1"/>
          </p:cNvPicPr>
          <p:nvPr/>
        </p:nvPicPr>
        <p:blipFill>
          <a:blip r:embed="rId4"/>
          <a:stretch>
            <a:fillRect/>
          </a:stretch>
        </p:blipFill>
        <p:spPr>
          <a:xfrm>
            <a:off x="1316608" y="435922"/>
            <a:ext cx="9938995" cy="6211871"/>
          </a:xfrm>
          <a:prstGeom prst="rect">
            <a:avLst/>
          </a:prstGeom>
        </p:spPr>
      </p:pic>
      <p:sp>
        <p:nvSpPr>
          <p:cNvPr id="6" name="Titel 5">
            <a:extLst>
              <a:ext uri="{FF2B5EF4-FFF2-40B4-BE49-F238E27FC236}">
                <a16:creationId xmlns:a16="http://schemas.microsoft.com/office/drawing/2014/main" id="{38159B5B-F49C-4102-8EDB-B141EF7CAA70}"/>
              </a:ext>
            </a:extLst>
          </p:cNvPr>
          <p:cNvSpPr>
            <a:spLocks noGrp="1"/>
          </p:cNvSpPr>
          <p:nvPr>
            <p:ph type="title"/>
          </p:nvPr>
        </p:nvSpPr>
        <p:spPr>
          <a:xfrm>
            <a:off x="731838" y="711463"/>
            <a:ext cx="2775870" cy="341050"/>
          </a:xfrm>
        </p:spPr>
        <p:txBody>
          <a:bodyPr/>
          <a:lstStyle/>
          <a:p>
            <a:r>
              <a:rPr lang="nl-BE" dirty="0"/>
              <a:t>Missing </a:t>
            </a:r>
            <a:r>
              <a:rPr lang="nl-BE" dirty="0" err="1"/>
              <a:t>values</a:t>
            </a:r>
            <a:endParaRPr lang="nl-BE" dirty="0"/>
          </a:p>
        </p:txBody>
      </p:sp>
      <p:sp>
        <p:nvSpPr>
          <p:cNvPr id="7" name="Ondertitel 6">
            <a:extLst>
              <a:ext uri="{FF2B5EF4-FFF2-40B4-BE49-F238E27FC236}">
                <a16:creationId xmlns:a16="http://schemas.microsoft.com/office/drawing/2014/main" id="{6E0E5A20-97D2-41A7-A568-A9B032D12C8D}"/>
              </a:ext>
            </a:extLst>
          </p:cNvPr>
          <p:cNvSpPr>
            <a:spLocks noGrp="1"/>
          </p:cNvSpPr>
          <p:nvPr>
            <p:ph type="subTitle" idx="1"/>
          </p:nvPr>
        </p:nvSpPr>
        <p:spPr>
          <a:xfrm>
            <a:off x="731838" y="1104151"/>
            <a:ext cx="1698542" cy="335852"/>
          </a:xfrm>
        </p:spPr>
        <p:txBody>
          <a:bodyPr/>
          <a:lstStyle/>
          <a:p>
            <a:r>
              <a:rPr lang="nl-BE" dirty="0" err="1"/>
              <a:t>prevalence</a:t>
            </a:r>
            <a:endParaRPr lang="nl-BE" dirty="0"/>
          </a:p>
        </p:txBody>
      </p:sp>
      <p:pic>
        <p:nvPicPr>
          <p:cNvPr id="4" name="Audio 3">
            <a:hlinkClick r:id="" action="ppaction://media"/>
            <a:extLst>
              <a:ext uri="{FF2B5EF4-FFF2-40B4-BE49-F238E27FC236}">
                <a16:creationId xmlns:a16="http://schemas.microsoft.com/office/drawing/2014/main" id="{55E60D55-5877-4E8B-93F2-1912544DAC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60870853"/>
      </p:ext>
    </p:extLst>
  </p:cSld>
  <p:clrMapOvr>
    <a:masterClrMapping/>
  </p:clrMapOvr>
  <mc:AlternateContent xmlns:mc="http://schemas.openxmlformats.org/markup-compatibility/2006" xmlns:p14="http://schemas.microsoft.com/office/powerpoint/2010/main">
    <mc:Choice Requires="p14">
      <p:transition spd="slow" p14:dur="2000" advTm="17564"/>
    </mc:Choice>
    <mc:Fallback xmlns="">
      <p:transition spd="slow" advTm="17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5A9D2EB8-1701-4395-A9BB-022CB0AE3631}"/>
              </a:ext>
            </a:extLst>
          </p:cNvPr>
          <p:cNvSpPr>
            <a:spLocks noGrp="1"/>
          </p:cNvSpPr>
          <p:nvPr>
            <p:ph type="body" sz="quarter" idx="13"/>
          </p:nvPr>
        </p:nvSpPr>
        <p:spPr>
          <a:xfrm>
            <a:off x="2968816" y="1807783"/>
            <a:ext cx="5571685" cy="4034672"/>
          </a:xfrm>
        </p:spPr>
        <p:txBody>
          <a:bodyPr/>
          <a:lstStyle/>
          <a:p>
            <a:pPr marL="285750" indent="-285750">
              <a:buFont typeface="Arial" panose="020B0604020202020204" pitchFamily="34" charset="0"/>
              <a:buChar char="•"/>
            </a:pPr>
            <a:r>
              <a:rPr lang="nl-BE" dirty="0"/>
              <a:t>empty string (‘’)</a:t>
            </a:r>
          </a:p>
          <a:p>
            <a:pPr marL="285750" indent="-285750">
              <a:buFont typeface="Arial" panose="020B0604020202020204" pitchFamily="34" charset="0"/>
              <a:buChar char="•"/>
            </a:pPr>
            <a:r>
              <a:rPr lang="nl-BE" dirty="0"/>
              <a:t>-</a:t>
            </a:r>
          </a:p>
          <a:p>
            <a:pPr marL="285750" indent="-285750">
              <a:buFont typeface="Arial" panose="020B0604020202020204" pitchFamily="34" charset="0"/>
              <a:buChar char="•"/>
            </a:pPr>
            <a:r>
              <a:rPr lang="nl-BE" dirty="0"/>
              <a:t>0</a:t>
            </a:r>
          </a:p>
          <a:p>
            <a:pPr marL="285750" indent="-285750">
              <a:buFont typeface="Arial" panose="020B0604020202020204" pitchFamily="34" charset="0"/>
              <a:buChar char="•"/>
            </a:pPr>
            <a:r>
              <a:rPr lang="nl-BE" dirty="0" err="1"/>
              <a:t>not</a:t>
            </a:r>
            <a:r>
              <a:rPr lang="nl-BE" dirty="0"/>
              <a:t> </a:t>
            </a:r>
            <a:r>
              <a:rPr lang="nl-BE" dirty="0" err="1"/>
              <a:t>known</a:t>
            </a:r>
            <a:endParaRPr lang="nl-BE" dirty="0"/>
          </a:p>
          <a:p>
            <a:pPr marL="285750" indent="-285750">
              <a:buFont typeface="Arial" panose="020B0604020202020204" pitchFamily="34" charset="0"/>
              <a:buChar char="•"/>
            </a:pPr>
            <a:r>
              <a:rPr lang="nl-BE" dirty="0" err="1"/>
              <a:t>unknown</a:t>
            </a:r>
            <a:endParaRPr lang="nl-BE" dirty="0"/>
          </a:p>
          <a:p>
            <a:pPr marL="285750" indent="-285750">
              <a:buFont typeface="Arial" panose="020B0604020202020204" pitchFamily="34" charset="0"/>
              <a:buChar char="•"/>
            </a:pPr>
            <a:r>
              <a:rPr lang="nl-BE" dirty="0"/>
              <a:t>none</a:t>
            </a:r>
          </a:p>
          <a:p>
            <a:pPr marL="285750" indent="-285750">
              <a:buFont typeface="Arial" panose="020B0604020202020204" pitchFamily="34" charset="0"/>
              <a:buChar char="•"/>
            </a:pPr>
            <a:r>
              <a:rPr lang="nl-BE" dirty="0"/>
              <a:t>no	</a:t>
            </a:r>
          </a:p>
          <a:p>
            <a:r>
              <a:rPr lang="nl-BE" dirty="0"/>
              <a:t>	</a:t>
            </a:r>
          </a:p>
        </p:txBody>
      </p:sp>
      <p:sp>
        <p:nvSpPr>
          <p:cNvPr id="5" name="Titel 4">
            <a:extLst>
              <a:ext uri="{FF2B5EF4-FFF2-40B4-BE49-F238E27FC236}">
                <a16:creationId xmlns:a16="http://schemas.microsoft.com/office/drawing/2014/main" id="{7558BC1A-943A-489C-A1D0-F6E48F0C4639}"/>
              </a:ext>
            </a:extLst>
          </p:cNvPr>
          <p:cNvSpPr>
            <a:spLocks noGrp="1"/>
          </p:cNvSpPr>
          <p:nvPr>
            <p:ph type="title"/>
          </p:nvPr>
        </p:nvSpPr>
        <p:spPr>
          <a:xfrm>
            <a:off x="731838" y="711463"/>
            <a:ext cx="4474027" cy="341050"/>
          </a:xfrm>
        </p:spPr>
        <p:txBody>
          <a:bodyPr/>
          <a:lstStyle/>
          <a:p>
            <a:r>
              <a:rPr lang="nl-BE" dirty="0"/>
              <a:t>Missing </a:t>
            </a:r>
            <a:r>
              <a:rPr lang="nl-BE" dirty="0" err="1"/>
              <a:t>value</a:t>
            </a:r>
            <a:r>
              <a:rPr lang="nl-BE" dirty="0"/>
              <a:t> </a:t>
            </a:r>
            <a:r>
              <a:rPr lang="nl-BE" dirty="0" err="1"/>
              <a:t>imputation</a:t>
            </a:r>
            <a:endParaRPr lang="nl-BE" dirty="0"/>
          </a:p>
        </p:txBody>
      </p:sp>
      <p:sp>
        <p:nvSpPr>
          <p:cNvPr id="6" name="Ondertitel 5">
            <a:extLst>
              <a:ext uri="{FF2B5EF4-FFF2-40B4-BE49-F238E27FC236}">
                <a16:creationId xmlns:a16="http://schemas.microsoft.com/office/drawing/2014/main" id="{DBE0C26A-5085-4D5C-A256-182EFFC94556}"/>
              </a:ext>
            </a:extLst>
          </p:cNvPr>
          <p:cNvSpPr>
            <a:spLocks noGrp="1"/>
          </p:cNvSpPr>
          <p:nvPr>
            <p:ph type="subTitle" idx="1"/>
          </p:nvPr>
        </p:nvSpPr>
        <p:spPr>
          <a:xfrm>
            <a:off x="731838" y="1104151"/>
            <a:ext cx="1850443" cy="335852"/>
          </a:xfrm>
        </p:spPr>
        <p:txBody>
          <a:bodyPr/>
          <a:lstStyle/>
          <a:p>
            <a:r>
              <a:rPr lang="nl-BE" dirty="0" err="1"/>
              <a:t>categorical</a:t>
            </a:r>
            <a:endParaRPr lang="nl-BE" dirty="0"/>
          </a:p>
        </p:txBody>
      </p:sp>
      <p:sp>
        <p:nvSpPr>
          <p:cNvPr id="11" name="Pijl: rechts 10">
            <a:extLst>
              <a:ext uri="{FF2B5EF4-FFF2-40B4-BE49-F238E27FC236}">
                <a16:creationId xmlns:a16="http://schemas.microsoft.com/office/drawing/2014/main" id="{55BDA2B7-4995-4144-9CBA-9C4739E31D7B}"/>
              </a:ext>
            </a:extLst>
          </p:cNvPr>
          <p:cNvSpPr/>
          <p:nvPr/>
        </p:nvSpPr>
        <p:spPr>
          <a:xfrm>
            <a:off x="6379616" y="3390614"/>
            <a:ext cx="501507" cy="87147"/>
          </a:xfrm>
          <a:prstGeom prst="rightArrow">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9" name="Rechteraccolade 8">
            <a:extLst>
              <a:ext uri="{FF2B5EF4-FFF2-40B4-BE49-F238E27FC236}">
                <a16:creationId xmlns:a16="http://schemas.microsoft.com/office/drawing/2014/main" id="{E73176CE-F8C1-49DD-82FC-71AA6F80946E}"/>
              </a:ext>
            </a:extLst>
          </p:cNvPr>
          <p:cNvSpPr/>
          <p:nvPr/>
        </p:nvSpPr>
        <p:spPr>
          <a:xfrm>
            <a:off x="5594493" y="1855382"/>
            <a:ext cx="501507" cy="3175749"/>
          </a:xfrm>
          <a:prstGeom prst="righ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4" name="Tijdelijke aanduiding voor tekst 3">
            <a:extLst>
              <a:ext uri="{FF2B5EF4-FFF2-40B4-BE49-F238E27FC236}">
                <a16:creationId xmlns:a16="http://schemas.microsoft.com/office/drawing/2014/main" id="{735B8E97-168E-401E-915A-675847FB8605}"/>
              </a:ext>
            </a:extLst>
          </p:cNvPr>
          <p:cNvSpPr txBox="1">
            <a:spLocks/>
          </p:cNvSpPr>
          <p:nvPr/>
        </p:nvSpPr>
        <p:spPr>
          <a:xfrm>
            <a:off x="7630821" y="1657064"/>
            <a:ext cx="5123412" cy="3467100"/>
          </a:xfrm>
          <a:prstGeom prst="rect">
            <a:avLst/>
          </a:prstGeom>
        </p:spPr>
        <p:txBody>
          <a:bodyPr vert="horz" lIns="90000" tIns="45720" rIns="91440" bIns="45720" numCol="2" spcCol="1260000" rtlCol="0">
            <a:noAutofit/>
          </a:bodyPr>
          <a:lstStyle>
            <a:lvl1pPr marL="0" indent="0" algn="l" defTabSz="914377" rtl="0" eaLnBrk="1" latinLnBrk="0" hangingPunct="1">
              <a:lnSpc>
                <a:spcPct val="95000"/>
              </a:lnSpc>
              <a:spcBef>
                <a:spcPts val="1000"/>
              </a:spcBef>
              <a:spcAft>
                <a:spcPts val="1000"/>
              </a:spcAft>
              <a:buFont typeface="Arial" charset="0"/>
              <a:buNone/>
              <a:defRPr sz="1600" kern="1200">
                <a:solidFill>
                  <a:schemeClr val="accent1"/>
                </a:solidFill>
                <a:latin typeface="Verdana" charset="0"/>
                <a:ea typeface="Verdana" charset="0"/>
                <a:cs typeface="Verdana" charset="0"/>
              </a:defRPr>
            </a:lvl1pPr>
            <a:lvl2pPr marL="268288" indent="-257175" algn="l" defTabSz="914377" rtl="0" eaLnBrk="1" latinLnBrk="0" hangingPunct="1">
              <a:lnSpc>
                <a:spcPct val="95000"/>
              </a:lnSpc>
              <a:spcBef>
                <a:spcPts val="500"/>
              </a:spcBef>
              <a:buClr>
                <a:srgbClr val="FF5000"/>
              </a:buClr>
              <a:buSzPct val="90000"/>
              <a:buFont typeface="LucidaGrande" charset="0"/>
              <a:buChar char="▶︎"/>
              <a:tabLst/>
              <a:defRPr sz="1400" kern="1200">
                <a:solidFill>
                  <a:schemeClr val="accent1"/>
                </a:solidFill>
                <a:latin typeface="Verdana" charset="0"/>
                <a:ea typeface="Verdana" charset="0"/>
                <a:cs typeface="Verdana" charset="0"/>
              </a:defRPr>
            </a:lvl2pPr>
            <a:lvl3pPr marL="671513" indent="-220663" algn="l" defTabSz="914377" rtl="0" eaLnBrk="1" latinLnBrk="0" hangingPunct="1">
              <a:lnSpc>
                <a:spcPct val="95000"/>
              </a:lnSpc>
              <a:spcBef>
                <a:spcPts val="500"/>
              </a:spcBef>
              <a:buClr>
                <a:schemeClr val="bg1">
                  <a:lumMod val="50000"/>
                </a:schemeClr>
              </a:buClr>
              <a:buSzPct val="90000"/>
              <a:buFont typeface="LucidaGrande" charset="0"/>
              <a:buChar char="▶︎"/>
              <a:tabLst/>
              <a:defRPr sz="1400" kern="1200">
                <a:solidFill>
                  <a:schemeClr val="accent1"/>
                </a:solidFill>
                <a:latin typeface="Verdana" charset="0"/>
                <a:ea typeface="Verdana" charset="0"/>
                <a:cs typeface="Verdana" charset="0"/>
              </a:defRPr>
            </a:lvl3pPr>
            <a:lvl4pPr marL="1073150" indent="-219075" algn="l" defTabSz="914377" rtl="0" eaLnBrk="1" latinLnBrk="0" hangingPunct="1">
              <a:lnSpc>
                <a:spcPct val="95000"/>
              </a:lnSpc>
              <a:spcBef>
                <a:spcPts val="500"/>
              </a:spcBef>
              <a:buClr>
                <a:srgbClr val="FF5000"/>
              </a:buClr>
              <a:buFont typeface="Arial"/>
              <a:buChar char="•"/>
              <a:tabLst/>
              <a:defRPr sz="1400" kern="1200">
                <a:solidFill>
                  <a:schemeClr val="accent1"/>
                </a:solidFill>
                <a:latin typeface="Verdana" charset="0"/>
                <a:ea typeface="Verdana" charset="0"/>
                <a:cs typeface="Verdana" charset="0"/>
              </a:defRPr>
            </a:lvl4pPr>
            <a:lvl5pPr marL="1476375" indent="-231775" algn="l" defTabSz="914377" rtl="0" eaLnBrk="1" latinLnBrk="0" hangingPunct="1">
              <a:lnSpc>
                <a:spcPct val="95000"/>
              </a:lnSpc>
              <a:spcBef>
                <a:spcPts val="500"/>
              </a:spcBef>
              <a:buClr>
                <a:schemeClr val="bg1">
                  <a:lumMod val="50000"/>
                </a:schemeClr>
              </a:buClr>
              <a:buFont typeface="Arial"/>
              <a:buChar char="•"/>
              <a:tabLst/>
              <a:defRPr sz="1400" kern="1200">
                <a:solidFill>
                  <a:schemeClr val="accent1"/>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nl-BE" dirty="0"/>
          </a:p>
          <a:p>
            <a:r>
              <a:rPr lang="nl-BE" dirty="0"/>
              <a:t>	</a:t>
            </a:r>
          </a:p>
          <a:p>
            <a:r>
              <a:rPr lang="nl-BE" dirty="0"/>
              <a:t>	</a:t>
            </a:r>
          </a:p>
        </p:txBody>
      </p:sp>
      <p:sp>
        <p:nvSpPr>
          <p:cNvPr id="15" name="Tijdelijke aanduiding voor tekst 3">
            <a:extLst>
              <a:ext uri="{FF2B5EF4-FFF2-40B4-BE49-F238E27FC236}">
                <a16:creationId xmlns:a16="http://schemas.microsoft.com/office/drawing/2014/main" id="{31E61D98-978B-4ED7-9B40-A1D48CD835E5}"/>
              </a:ext>
            </a:extLst>
          </p:cNvPr>
          <p:cNvSpPr txBox="1">
            <a:spLocks/>
          </p:cNvSpPr>
          <p:nvPr/>
        </p:nvSpPr>
        <p:spPr>
          <a:xfrm>
            <a:off x="6936210" y="1816470"/>
            <a:ext cx="5571685" cy="4034672"/>
          </a:xfrm>
          <a:prstGeom prst="rect">
            <a:avLst/>
          </a:prstGeom>
        </p:spPr>
        <p:txBody>
          <a:bodyPr vert="horz" lIns="90000" tIns="45720" rIns="91440" bIns="45720" numCol="2" spcCol="1260000" rtlCol="0">
            <a:noAutofit/>
          </a:bodyPr>
          <a:lstStyle>
            <a:lvl1pPr marL="0" indent="0" algn="l" defTabSz="914377" rtl="0" eaLnBrk="1" latinLnBrk="0" hangingPunct="1">
              <a:lnSpc>
                <a:spcPct val="95000"/>
              </a:lnSpc>
              <a:spcBef>
                <a:spcPts val="1000"/>
              </a:spcBef>
              <a:spcAft>
                <a:spcPts val="1000"/>
              </a:spcAft>
              <a:buFont typeface="Arial" charset="0"/>
              <a:buNone/>
              <a:defRPr sz="1600" kern="1200">
                <a:solidFill>
                  <a:schemeClr val="accent1"/>
                </a:solidFill>
                <a:latin typeface="Verdana" charset="0"/>
                <a:ea typeface="Verdana" charset="0"/>
                <a:cs typeface="Verdana" charset="0"/>
              </a:defRPr>
            </a:lvl1pPr>
            <a:lvl2pPr marL="268288" indent="-257175" algn="l" defTabSz="914377" rtl="0" eaLnBrk="1" latinLnBrk="0" hangingPunct="1">
              <a:lnSpc>
                <a:spcPct val="95000"/>
              </a:lnSpc>
              <a:spcBef>
                <a:spcPts val="500"/>
              </a:spcBef>
              <a:buClr>
                <a:srgbClr val="FF5000"/>
              </a:buClr>
              <a:buSzPct val="90000"/>
              <a:buFont typeface="LucidaGrande" charset="0"/>
              <a:buChar char="▶︎"/>
              <a:tabLst/>
              <a:defRPr sz="1400" kern="1200">
                <a:solidFill>
                  <a:schemeClr val="accent1"/>
                </a:solidFill>
                <a:latin typeface="Verdana" charset="0"/>
                <a:ea typeface="Verdana" charset="0"/>
                <a:cs typeface="Verdana" charset="0"/>
              </a:defRPr>
            </a:lvl2pPr>
            <a:lvl3pPr marL="671513" indent="-220663" algn="l" defTabSz="914377" rtl="0" eaLnBrk="1" latinLnBrk="0" hangingPunct="1">
              <a:lnSpc>
                <a:spcPct val="95000"/>
              </a:lnSpc>
              <a:spcBef>
                <a:spcPts val="500"/>
              </a:spcBef>
              <a:buClr>
                <a:schemeClr val="bg1">
                  <a:lumMod val="50000"/>
                </a:schemeClr>
              </a:buClr>
              <a:buSzPct val="90000"/>
              <a:buFont typeface="LucidaGrande" charset="0"/>
              <a:buChar char="▶︎"/>
              <a:tabLst/>
              <a:defRPr sz="1400" kern="1200">
                <a:solidFill>
                  <a:schemeClr val="accent1"/>
                </a:solidFill>
                <a:latin typeface="Verdana" charset="0"/>
                <a:ea typeface="Verdana" charset="0"/>
                <a:cs typeface="Verdana" charset="0"/>
              </a:defRPr>
            </a:lvl3pPr>
            <a:lvl4pPr marL="1073150" indent="-219075" algn="l" defTabSz="914377" rtl="0" eaLnBrk="1" latinLnBrk="0" hangingPunct="1">
              <a:lnSpc>
                <a:spcPct val="95000"/>
              </a:lnSpc>
              <a:spcBef>
                <a:spcPts val="500"/>
              </a:spcBef>
              <a:buClr>
                <a:srgbClr val="FF5000"/>
              </a:buClr>
              <a:buFont typeface="Arial"/>
              <a:buChar char="•"/>
              <a:tabLst/>
              <a:defRPr sz="1400" kern="1200">
                <a:solidFill>
                  <a:schemeClr val="accent1"/>
                </a:solidFill>
                <a:latin typeface="Verdana" charset="0"/>
                <a:ea typeface="Verdana" charset="0"/>
                <a:cs typeface="Verdana" charset="0"/>
              </a:defRPr>
            </a:lvl4pPr>
            <a:lvl5pPr marL="1476375" indent="-231775" algn="l" defTabSz="914377" rtl="0" eaLnBrk="1" latinLnBrk="0" hangingPunct="1">
              <a:lnSpc>
                <a:spcPct val="95000"/>
              </a:lnSpc>
              <a:spcBef>
                <a:spcPts val="500"/>
              </a:spcBef>
              <a:buClr>
                <a:schemeClr val="bg1">
                  <a:lumMod val="50000"/>
                </a:schemeClr>
              </a:buClr>
              <a:buFont typeface="Arial"/>
              <a:buChar char="•"/>
              <a:tabLst/>
              <a:defRPr sz="1400" kern="1200">
                <a:solidFill>
                  <a:schemeClr val="accent1"/>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nl-BE" dirty="0"/>
          </a:p>
          <a:p>
            <a:endParaRPr lang="nl-BE" dirty="0"/>
          </a:p>
          <a:p>
            <a:endParaRPr lang="nl-BE" dirty="0"/>
          </a:p>
          <a:p>
            <a:r>
              <a:rPr lang="nl-BE" dirty="0"/>
              <a:t>  </a:t>
            </a:r>
            <a:r>
              <a:rPr lang="nl-BE" dirty="0" err="1"/>
              <a:t>unknown</a:t>
            </a:r>
            <a:endParaRPr lang="nl-BE" dirty="0"/>
          </a:p>
          <a:p>
            <a:r>
              <a:rPr lang="nl-BE" dirty="0"/>
              <a:t>	</a:t>
            </a:r>
          </a:p>
        </p:txBody>
      </p:sp>
      <p:pic>
        <p:nvPicPr>
          <p:cNvPr id="8" name="Audio 7">
            <a:hlinkClick r:id="" action="ppaction://media"/>
            <a:extLst>
              <a:ext uri="{FF2B5EF4-FFF2-40B4-BE49-F238E27FC236}">
                <a16:creationId xmlns:a16="http://schemas.microsoft.com/office/drawing/2014/main" id="{3C275CE2-2DA5-43F4-BCFF-8E4874CB73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85864701"/>
      </p:ext>
    </p:extLst>
  </p:cSld>
  <p:clrMapOvr>
    <a:masterClrMapping/>
  </p:clrMapOvr>
  <mc:AlternateContent xmlns:mc="http://schemas.openxmlformats.org/markup-compatibility/2006" xmlns:p14="http://schemas.microsoft.com/office/powerpoint/2010/main">
    <mc:Choice Requires="p14">
      <p:transition spd="slow" p14:dur="2000" advTm="10110"/>
    </mc:Choice>
    <mc:Fallback xmlns="">
      <p:transition spd="slow" advTm="10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F6E33EE4-DE14-4851-91DB-4C4D9173965C}"/>
              </a:ext>
            </a:extLst>
          </p:cNvPr>
          <p:cNvPicPr>
            <a:picLocks noChangeAspect="1"/>
          </p:cNvPicPr>
          <p:nvPr/>
        </p:nvPicPr>
        <p:blipFill>
          <a:blip r:embed="rId4"/>
          <a:stretch>
            <a:fillRect/>
          </a:stretch>
        </p:blipFill>
        <p:spPr>
          <a:xfrm>
            <a:off x="1057072" y="1107609"/>
            <a:ext cx="10077855" cy="5038928"/>
          </a:xfrm>
          <a:prstGeom prst="rect">
            <a:avLst/>
          </a:prstGeom>
        </p:spPr>
      </p:pic>
      <p:sp>
        <p:nvSpPr>
          <p:cNvPr id="4" name="Tijdelijke aanduiding voor tekst 3">
            <a:extLst>
              <a:ext uri="{FF2B5EF4-FFF2-40B4-BE49-F238E27FC236}">
                <a16:creationId xmlns:a16="http://schemas.microsoft.com/office/drawing/2014/main" id="{5A9D2EB8-1701-4395-A9BB-022CB0AE3631}"/>
              </a:ext>
            </a:extLst>
          </p:cNvPr>
          <p:cNvSpPr>
            <a:spLocks noGrp="1"/>
          </p:cNvSpPr>
          <p:nvPr>
            <p:ph type="body" sz="quarter" idx="13"/>
          </p:nvPr>
        </p:nvSpPr>
        <p:spPr/>
        <p:txBody>
          <a:bodyPr/>
          <a:lstStyle/>
          <a:p>
            <a:r>
              <a:rPr lang="nl-BE" dirty="0"/>
              <a:t>	</a:t>
            </a:r>
          </a:p>
          <a:p>
            <a:r>
              <a:rPr lang="nl-BE" dirty="0"/>
              <a:t>	</a:t>
            </a:r>
          </a:p>
        </p:txBody>
      </p:sp>
      <p:sp>
        <p:nvSpPr>
          <p:cNvPr id="5" name="Titel 4">
            <a:extLst>
              <a:ext uri="{FF2B5EF4-FFF2-40B4-BE49-F238E27FC236}">
                <a16:creationId xmlns:a16="http://schemas.microsoft.com/office/drawing/2014/main" id="{7558BC1A-943A-489C-A1D0-F6E48F0C4639}"/>
              </a:ext>
            </a:extLst>
          </p:cNvPr>
          <p:cNvSpPr>
            <a:spLocks noGrp="1"/>
          </p:cNvSpPr>
          <p:nvPr>
            <p:ph type="title"/>
          </p:nvPr>
        </p:nvSpPr>
        <p:spPr>
          <a:xfrm>
            <a:off x="731838" y="711463"/>
            <a:ext cx="4474027" cy="341050"/>
          </a:xfrm>
        </p:spPr>
        <p:txBody>
          <a:bodyPr/>
          <a:lstStyle/>
          <a:p>
            <a:r>
              <a:rPr lang="nl-BE" dirty="0"/>
              <a:t>Missing </a:t>
            </a:r>
            <a:r>
              <a:rPr lang="nl-BE" dirty="0" err="1"/>
              <a:t>value</a:t>
            </a:r>
            <a:r>
              <a:rPr lang="nl-BE" dirty="0"/>
              <a:t> </a:t>
            </a:r>
            <a:r>
              <a:rPr lang="nl-BE" dirty="0" err="1"/>
              <a:t>imputation</a:t>
            </a:r>
            <a:endParaRPr lang="nl-BE" dirty="0"/>
          </a:p>
        </p:txBody>
      </p:sp>
      <p:sp>
        <p:nvSpPr>
          <p:cNvPr id="6" name="Ondertitel 5">
            <a:extLst>
              <a:ext uri="{FF2B5EF4-FFF2-40B4-BE49-F238E27FC236}">
                <a16:creationId xmlns:a16="http://schemas.microsoft.com/office/drawing/2014/main" id="{DBE0C26A-5085-4D5C-A256-182EFFC94556}"/>
              </a:ext>
            </a:extLst>
          </p:cNvPr>
          <p:cNvSpPr>
            <a:spLocks noGrp="1"/>
          </p:cNvSpPr>
          <p:nvPr>
            <p:ph type="subTitle" idx="1"/>
          </p:nvPr>
        </p:nvSpPr>
        <p:spPr>
          <a:xfrm>
            <a:off x="731838" y="1104151"/>
            <a:ext cx="1850443" cy="335852"/>
          </a:xfrm>
        </p:spPr>
        <p:txBody>
          <a:bodyPr/>
          <a:lstStyle/>
          <a:p>
            <a:r>
              <a:rPr lang="nl-BE" dirty="0" err="1"/>
              <a:t>categorical</a:t>
            </a:r>
            <a:endParaRPr lang="nl-BE" dirty="0"/>
          </a:p>
        </p:txBody>
      </p:sp>
      <p:pic>
        <p:nvPicPr>
          <p:cNvPr id="8" name="Audio 7">
            <a:hlinkClick r:id="" action="ppaction://media"/>
            <a:extLst>
              <a:ext uri="{FF2B5EF4-FFF2-40B4-BE49-F238E27FC236}">
                <a16:creationId xmlns:a16="http://schemas.microsoft.com/office/drawing/2014/main" id="{21FB602D-8C26-4691-BB3C-AA876D4CF2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76184459"/>
      </p:ext>
    </p:extLst>
  </p:cSld>
  <p:clrMapOvr>
    <a:masterClrMapping/>
  </p:clrMapOvr>
  <mc:AlternateContent xmlns:mc="http://schemas.openxmlformats.org/markup-compatibility/2006" xmlns:p14="http://schemas.microsoft.com/office/powerpoint/2010/main">
    <mc:Choice Requires="p14">
      <p:transition spd="slow" p14:dur="2000" advTm="12246"/>
    </mc:Choice>
    <mc:Fallback xmlns="">
      <p:transition spd="slow" advTm="12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a:extLst>
              <a:ext uri="{FF2B5EF4-FFF2-40B4-BE49-F238E27FC236}">
                <a16:creationId xmlns:a16="http://schemas.microsoft.com/office/drawing/2014/main" id="{591E08FA-4505-45A3-A3D3-2BC582CBFCE8}"/>
              </a:ext>
            </a:extLst>
          </p:cNvPr>
          <p:cNvSpPr>
            <a:spLocks noGrp="1"/>
          </p:cNvSpPr>
          <p:nvPr>
            <p:ph type="subTitle" idx="1"/>
          </p:nvPr>
        </p:nvSpPr>
        <p:spPr>
          <a:xfrm>
            <a:off x="731838" y="1104151"/>
            <a:ext cx="1577035" cy="335852"/>
          </a:xfrm>
        </p:spPr>
        <p:txBody>
          <a:bodyPr/>
          <a:lstStyle/>
          <a:p>
            <a:r>
              <a:rPr lang="nl-BE" dirty="0" err="1"/>
              <a:t>numerical</a:t>
            </a:r>
            <a:endParaRPr lang="nl-BE" dirty="0"/>
          </a:p>
        </p:txBody>
      </p:sp>
      <p:sp>
        <p:nvSpPr>
          <p:cNvPr id="5" name="Tijdelijke aanduiding voor tekst 4">
            <a:extLst>
              <a:ext uri="{FF2B5EF4-FFF2-40B4-BE49-F238E27FC236}">
                <a16:creationId xmlns:a16="http://schemas.microsoft.com/office/drawing/2014/main" id="{136C4122-CF36-4B18-A9D4-A4432BBF6FDF}"/>
              </a:ext>
            </a:extLst>
          </p:cNvPr>
          <p:cNvSpPr>
            <a:spLocks noGrp="1"/>
          </p:cNvSpPr>
          <p:nvPr>
            <p:ph type="body" sz="quarter" idx="13"/>
          </p:nvPr>
        </p:nvSpPr>
        <p:spPr/>
        <p:txBody>
          <a:bodyPr/>
          <a:lstStyle/>
          <a:p>
            <a:r>
              <a:rPr lang="nl-BE" dirty="0"/>
              <a:t>0             </a:t>
            </a:r>
            <a:r>
              <a:rPr lang="nl-BE" dirty="0" err="1"/>
              <a:t>Invalid</a:t>
            </a:r>
            <a:r>
              <a:rPr lang="nl-BE" dirty="0"/>
              <a:t>? </a:t>
            </a:r>
          </a:p>
          <a:p>
            <a:r>
              <a:rPr lang="nl-BE" dirty="0"/>
              <a:t>		</a:t>
            </a:r>
            <a:r>
              <a:rPr lang="nl-BE" dirty="0" err="1"/>
              <a:t>Median</a:t>
            </a:r>
            <a:endParaRPr lang="nl-BE" dirty="0"/>
          </a:p>
          <a:p>
            <a:r>
              <a:rPr lang="nl-BE" dirty="0"/>
              <a:t>		</a:t>
            </a:r>
            <a:r>
              <a:rPr lang="nl-BE" dirty="0" err="1"/>
              <a:t>Geographic</a:t>
            </a:r>
            <a:r>
              <a:rPr lang="nl-BE" dirty="0"/>
              <a:t> </a:t>
            </a:r>
            <a:r>
              <a:rPr lang="nl-BE" dirty="0" err="1"/>
              <a:t>mean</a:t>
            </a:r>
            <a:endParaRPr lang="nl-BE" dirty="0"/>
          </a:p>
          <a:p>
            <a:r>
              <a:rPr lang="nl-BE" dirty="0"/>
              <a:t>	</a:t>
            </a:r>
          </a:p>
        </p:txBody>
      </p:sp>
      <p:sp>
        <p:nvSpPr>
          <p:cNvPr id="6" name="Titel 5">
            <a:extLst>
              <a:ext uri="{FF2B5EF4-FFF2-40B4-BE49-F238E27FC236}">
                <a16:creationId xmlns:a16="http://schemas.microsoft.com/office/drawing/2014/main" id="{842B41D0-1215-4CAD-BFD0-D67819752128}"/>
              </a:ext>
            </a:extLst>
          </p:cNvPr>
          <p:cNvSpPr>
            <a:spLocks noGrp="1"/>
          </p:cNvSpPr>
          <p:nvPr>
            <p:ph type="title"/>
          </p:nvPr>
        </p:nvSpPr>
        <p:spPr>
          <a:xfrm>
            <a:off x="731837" y="711463"/>
            <a:ext cx="4474027" cy="341050"/>
          </a:xfrm>
        </p:spPr>
        <p:txBody>
          <a:bodyPr/>
          <a:lstStyle/>
          <a:p>
            <a:r>
              <a:rPr lang="nl-BE" dirty="0"/>
              <a:t>Missing </a:t>
            </a:r>
            <a:r>
              <a:rPr lang="nl-BE" dirty="0" err="1"/>
              <a:t>value</a:t>
            </a:r>
            <a:r>
              <a:rPr lang="nl-BE" dirty="0"/>
              <a:t> </a:t>
            </a:r>
            <a:r>
              <a:rPr lang="nl-BE" dirty="0" err="1"/>
              <a:t>imputation</a:t>
            </a:r>
            <a:endParaRPr lang="nl-BE" dirty="0"/>
          </a:p>
        </p:txBody>
      </p:sp>
      <p:sp>
        <p:nvSpPr>
          <p:cNvPr id="7" name="Pijl: rechts 6">
            <a:extLst>
              <a:ext uri="{FF2B5EF4-FFF2-40B4-BE49-F238E27FC236}">
                <a16:creationId xmlns:a16="http://schemas.microsoft.com/office/drawing/2014/main" id="{F244C437-56FF-4112-A9F0-4EFD929BE56C}"/>
              </a:ext>
            </a:extLst>
          </p:cNvPr>
          <p:cNvSpPr/>
          <p:nvPr/>
        </p:nvSpPr>
        <p:spPr>
          <a:xfrm>
            <a:off x="1119459" y="2099142"/>
            <a:ext cx="501507" cy="87147"/>
          </a:xfrm>
          <a:prstGeom prst="rightArrow">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9" name="Pijl: rechts 8">
            <a:extLst>
              <a:ext uri="{FF2B5EF4-FFF2-40B4-BE49-F238E27FC236}">
                <a16:creationId xmlns:a16="http://schemas.microsoft.com/office/drawing/2014/main" id="{1ED8E1D0-93F8-4E2F-A254-8D33F11B2E7C}"/>
              </a:ext>
            </a:extLst>
          </p:cNvPr>
          <p:cNvSpPr/>
          <p:nvPr/>
        </p:nvSpPr>
        <p:spPr>
          <a:xfrm>
            <a:off x="1807366" y="2590907"/>
            <a:ext cx="501507" cy="87147"/>
          </a:xfrm>
          <a:prstGeom prst="rightArrow">
            <a:avLst/>
          </a:prstGeom>
          <a:solidFill>
            <a:srgbClr val="00339F"/>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0" name="Pijl: rechts 9">
            <a:extLst>
              <a:ext uri="{FF2B5EF4-FFF2-40B4-BE49-F238E27FC236}">
                <a16:creationId xmlns:a16="http://schemas.microsoft.com/office/drawing/2014/main" id="{BC2C861C-3408-4498-A56D-814BCDD436CB}"/>
              </a:ext>
            </a:extLst>
          </p:cNvPr>
          <p:cNvSpPr/>
          <p:nvPr/>
        </p:nvSpPr>
        <p:spPr>
          <a:xfrm>
            <a:off x="1807365" y="3071356"/>
            <a:ext cx="501507" cy="87147"/>
          </a:xfrm>
          <a:prstGeom prst="rightArrow">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pic>
        <p:nvPicPr>
          <p:cNvPr id="8" name="Audio 7">
            <a:hlinkClick r:id="" action="ppaction://media"/>
            <a:extLst>
              <a:ext uri="{FF2B5EF4-FFF2-40B4-BE49-F238E27FC236}">
                <a16:creationId xmlns:a16="http://schemas.microsoft.com/office/drawing/2014/main" id="{75E610BD-5861-4FBA-838C-1388A9E4E8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54801080"/>
      </p:ext>
    </p:extLst>
  </p:cSld>
  <p:clrMapOvr>
    <a:masterClrMapping/>
  </p:clrMapOvr>
  <mc:AlternateContent xmlns:mc="http://schemas.openxmlformats.org/markup-compatibility/2006" xmlns:p14="http://schemas.microsoft.com/office/powerpoint/2010/main">
    <mc:Choice Requires="p14">
      <p:transition spd="slow" p14:dur="2000" advTm="16774"/>
    </mc:Choice>
    <mc:Fallback xmlns="">
      <p:transition spd="slow" advTm="16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C7E00B2-DDFB-491B-A3F8-66A18A57D525}"/>
              </a:ext>
            </a:extLst>
          </p:cNvPr>
          <p:cNvSpPr/>
          <p:nvPr/>
        </p:nvSpPr>
        <p:spPr>
          <a:xfrm>
            <a:off x="5978442" y="1677429"/>
            <a:ext cx="4044099" cy="3874416"/>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2" name="Stroomdiagram: Verbindingslijn 11">
            <a:extLst>
              <a:ext uri="{FF2B5EF4-FFF2-40B4-BE49-F238E27FC236}">
                <a16:creationId xmlns:a16="http://schemas.microsoft.com/office/drawing/2014/main" id="{E849C314-2701-4EF1-B183-6D3D3C2BF31B}"/>
              </a:ext>
            </a:extLst>
          </p:cNvPr>
          <p:cNvSpPr/>
          <p:nvPr/>
        </p:nvSpPr>
        <p:spPr>
          <a:xfrm>
            <a:off x="6555325" y="2253006"/>
            <a:ext cx="3176833" cy="3176833"/>
          </a:xfrm>
          <a:prstGeom prst="flowChartConnector">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4" name="Ondertitel 3">
            <a:extLst>
              <a:ext uri="{FF2B5EF4-FFF2-40B4-BE49-F238E27FC236}">
                <a16:creationId xmlns:a16="http://schemas.microsoft.com/office/drawing/2014/main" id="{591E08FA-4505-45A3-A3D3-2BC582CBFCE8}"/>
              </a:ext>
            </a:extLst>
          </p:cNvPr>
          <p:cNvSpPr>
            <a:spLocks noGrp="1"/>
          </p:cNvSpPr>
          <p:nvPr>
            <p:ph type="subTitle" idx="1"/>
          </p:nvPr>
        </p:nvSpPr>
        <p:spPr>
          <a:xfrm>
            <a:off x="731838" y="1104151"/>
            <a:ext cx="1577035" cy="335852"/>
          </a:xfrm>
        </p:spPr>
        <p:txBody>
          <a:bodyPr/>
          <a:lstStyle/>
          <a:p>
            <a:r>
              <a:rPr lang="nl-BE" dirty="0" err="1"/>
              <a:t>numerical</a:t>
            </a:r>
            <a:endParaRPr lang="nl-BE" dirty="0"/>
          </a:p>
        </p:txBody>
      </p:sp>
      <p:sp>
        <p:nvSpPr>
          <p:cNvPr id="5" name="Tijdelijke aanduiding voor tekst 4">
            <a:extLst>
              <a:ext uri="{FF2B5EF4-FFF2-40B4-BE49-F238E27FC236}">
                <a16:creationId xmlns:a16="http://schemas.microsoft.com/office/drawing/2014/main" id="{136C4122-CF36-4B18-A9D4-A4432BBF6FDF}"/>
              </a:ext>
            </a:extLst>
          </p:cNvPr>
          <p:cNvSpPr>
            <a:spLocks noGrp="1"/>
          </p:cNvSpPr>
          <p:nvPr>
            <p:ph type="body" sz="quarter" idx="13"/>
          </p:nvPr>
        </p:nvSpPr>
        <p:spPr/>
        <p:txBody>
          <a:bodyPr/>
          <a:lstStyle/>
          <a:p>
            <a:r>
              <a:rPr lang="nl-BE" dirty="0"/>
              <a:t>0             </a:t>
            </a:r>
            <a:r>
              <a:rPr lang="nl-BE" dirty="0" err="1"/>
              <a:t>Invalid</a:t>
            </a:r>
            <a:r>
              <a:rPr lang="nl-BE" dirty="0"/>
              <a:t>? </a:t>
            </a:r>
          </a:p>
          <a:p>
            <a:r>
              <a:rPr lang="nl-BE" dirty="0"/>
              <a:t>		</a:t>
            </a:r>
            <a:r>
              <a:rPr lang="nl-BE" dirty="0" err="1"/>
              <a:t>Median</a:t>
            </a:r>
            <a:endParaRPr lang="nl-BE" dirty="0"/>
          </a:p>
          <a:p>
            <a:r>
              <a:rPr lang="nl-BE" dirty="0"/>
              <a:t>		</a:t>
            </a:r>
            <a:r>
              <a:rPr lang="nl-BE" dirty="0" err="1">
                <a:solidFill>
                  <a:srgbClr val="FF5000"/>
                </a:solidFill>
              </a:rPr>
              <a:t>Geographic</a:t>
            </a:r>
            <a:r>
              <a:rPr lang="nl-BE" dirty="0">
                <a:solidFill>
                  <a:srgbClr val="FF5000"/>
                </a:solidFill>
              </a:rPr>
              <a:t> </a:t>
            </a:r>
            <a:r>
              <a:rPr lang="nl-BE" dirty="0" err="1">
                <a:solidFill>
                  <a:srgbClr val="FF5000"/>
                </a:solidFill>
              </a:rPr>
              <a:t>mean</a:t>
            </a:r>
            <a:endParaRPr lang="nl-BE" dirty="0">
              <a:solidFill>
                <a:srgbClr val="FF5000"/>
              </a:solidFill>
            </a:endParaRPr>
          </a:p>
          <a:p>
            <a:r>
              <a:rPr lang="nl-BE" dirty="0"/>
              <a:t>	</a:t>
            </a:r>
          </a:p>
        </p:txBody>
      </p:sp>
      <p:sp>
        <p:nvSpPr>
          <p:cNvPr id="6" name="Titel 5">
            <a:extLst>
              <a:ext uri="{FF2B5EF4-FFF2-40B4-BE49-F238E27FC236}">
                <a16:creationId xmlns:a16="http://schemas.microsoft.com/office/drawing/2014/main" id="{842B41D0-1215-4CAD-BFD0-D67819752128}"/>
              </a:ext>
            </a:extLst>
          </p:cNvPr>
          <p:cNvSpPr>
            <a:spLocks noGrp="1"/>
          </p:cNvSpPr>
          <p:nvPr>
            <p:ph type="title"/>
          </p:nvPr>
        </p:nvSpPr>
        <p:spPr>
          <a:xfrm>
            <a:off x="731837" y="711463"/>
            <a:ext cx="4474027" cy="341050"/>
          </a:xfrm>
        </p:spPr>
        <p:txBody>
          <a:bodyPr/>
          <a:lstStyle/>
          <a:p>
            <a:r>
              <a:rPr lang="nl-BE" dirty="0"/>
              <a:t>Missing </a:t>
            </a:r>
            <a:r>
              <a:rPr lang="nl-BE" dirty="0" err="1"/>
              <a:t>value</a:t>
            </a:r>
            <a:r>
              <a:rPr lang="nl-BE" dirty="0"/>
              <a:t> </a:t>
            </a:r>
            <a:r>
              <a:rPr lang="nl-BE" dirty="0" err="1"/>
              <a:t>imputation</a:t>
            </a:r>
            <a:endParaRPr lang="nl-BE" dirty="0"/>
          </a:p>
        </p:txBody>
      </p:sp>
      <p:sp>
        <p:nvSpPr>
          <p:cNvPr id="7" name="Pijl: rechts 6">
            <a:extLst>
              <a:ext uri="{FF2B5EF4-FFF2-40B4-BE49-F238E27FC236}">
                <a16:creationId xmlns:a16="http://schemas.microsoft.com/office/drawing/2014/main" id="{F244C437-56FF-4112-A9F0-4EFD929BE56C}"/>
              </a:ext>
            </a:extLst>
          </p:cNvPr>
          <p:cNvSpPr/>
          <p:nvPr/>
        </p:nvSpPr>
        <p:spPr>
          <a:xfrm>
            <a:off x="1119459" y="2099142"/>
            <a:ext cx="501507" cy="87147"/>
          </a:xfrm>
          <a:prstGeom prst="rightArrow">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9" name="Pijl: rechts 8">
            <a:extLst>
              <a:ext uri="{FF2B5EF4-FFF2-40B4-BE49-F238E27FC236}">
                <a16:creationId xmlns:a16="http://schemas.microsoft.com/office/drawing/2014/main" id="{1ED8E1D0-93F8-4E2F-A254-8D33F11B2E7C}"/>
              </a:ext>
            </a:extLst>
          </p:cNvPr>
          <p:cNvSpPr/>
          <p:nvPr/>
        </p:nvSpPr>
        <p:spPr>
          <a:xfrm>
            <a:off x="1807366" y="2590907"/>
            <a:ext cx="501507" cy="87147"/>
          </a:xfrm>
          <a:prstGeom prst="rightArrow">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0" name="Pijl: rechts 9">
            <a:extLst>
              <a:ext uri="{FF2B5EF4-FFF2-40B4-BE49-F238E27FC236}">
                <a16:creationId xmlns:a16="http://schemas.microsoft.com/office/drawing/2014/main" id="{BC2C861C-3408-4498-A56D-814BCDD436CB}"/>
              </a:ext>
            </a:extLst>
          </p:cNvPr>
          <p:cNvSpPr/>
          <p:nvPr/>
        </p:nvSpPr>
        <p:spPr>
          <a:xfrm>
            <a:off x="1807365" y="3071356"/>
            <a:ext cx="501507" cy="87147"/>
          </a:xfrm>
          <a:prstGeom prst="rightArrow">
            <a:avLst/>
          </a:prstGeom>
          <a:solidFill>
            <a:srgbClr val="FF5000"/>
          </a:solidFill>
          <a:ln w="44450">
            <a:solidFill>
              <a:srgbClr val="FF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1" name="Stroomdiagram: Verbindingslijn 10">
            <a:extLst>
              <a:ext uri="{FF2B5EF4-FFF2-40B4-BE49-F238E27FC236}">
                <a16:creationId xmlns:a16="http://schemas.microsoft.com/office/drawing/2014/main" id="{4BC9A2AC-F37E-4485-9B11-E350041D84D6}"/>
              </a:ext>
            </a:extLst>
          </p:cNvPr>
          <p:cNvSpPr/>
          <p:nvPr/>
        </p:nvSpPr>
        <p:spPr>
          <a:xfrm>
            <a:off x="7677114" y="3332477"/>
            <a:ext cx="1593130" cy="1593130"/>
          </a:xfrm>
          <a:prstGeom prst="flowChartConnector">
            <a:avLst/>
          </a:prstGeom>
          <a:solidFill>
            <a:srgbClr val="FF5000"/>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4" name="Tekstvak 13">
            <a:extLst>
              <a:ext uri="{FF2B5EF4-FFF2-40B4-BE49-F238E27FC236}">
                <a16:creationId xmlns:a16="http://schemas.microsoft.com/office/drawing/2014/main" id="{62828F3E-6DBE-4ED7-8042-E77ECEB14B19}"/>
              </a:ext>
            </a:extLst>
          </p:cNvPr>
          <p:cNvSpPr txBox="1"/>
          <p:nvPr/>
        </p:nvSpPr>
        <p:spPr>
          <a:xfrm>
            <a:off x="8011433" y="3944376"/>
            <a:ext cx="1555422" cy="369332"/>
          </a:xfrm>
          <a:prstGeom prst="rect">
            <a:avLst/>
          </a:prstGeom>
          <a:noFill/>
        </p:spPr>
        <p:txBody>
          <a:bodyPr wrap="square" rtlCol="0">
            <a:spAutoFit/>
          </a:bodyPr>
          <a:lstStyle/>
          <a:p>
            <a:r>
              <a:rPr lang="nl-BE" dirty="0">
                <a:solidFill>
                  <a:schemeClr val="bg1"/>
                </a:solidFill>
                <a:latin typeface="Verdana" charset="0"/>
                <a:ea typeface="Verdana" charset="0"/>
                <a:cs typeface="Verdana" charset="0"/>
              </a:rPr>
              <a:t>WARD</a:t>
            </a:r>
          </a:p>
        </p:txBody>
      </p:sp>
      <p:sp>
        <p:nvSpPr>
          <p:cNvPr id="15" name="Tekstvak 14">
            <a:extLst>
              <a:ext uri="{FF2B5EF4-FFF2-40B4-BE49-F238E27FC236}">
                <a16:creationId xmlns:a16="http://schemas.microsoft.com/office/drawing/2014/main" id="{D24909E8-262C-4F6A-ADE1-B93884294E5D}"/>
              </a:ext>
            </a:extLst>
          </p:cNvPr>
          <p:cNvSpPr txBox="1"/>
          <p:nvPr/>
        </p:nvSpPr>
        <p:spPr>
          <a:xfrm>
            <a:off x="7366030" y="2806790"/>
            <a:ext cx="1555422" cy="369332"/>
          </a:xfrm>
          <a:prstGeom prst="rect">
            <a:avLst/>
          </a:prstGeom>
          <a:noFill/>
        </p:spPr>
        <p:txBody>
          <a:bodyPr wrap="square" rtlCol="0">
            <a:spAutoFit/>
          </a:bodyPr>
          <a:lstStyle/>
          <a:p>
            <a:r>
              <a:rPr lang="nl-BE" dirty="0">
                <a:solidFill>
                  <a:srgbClr val="0033A0"/>
                </a:solidFill>
                <a:latin typeface="Verdana" charset="0"/>
                <a:ea typeface="Verdana" charset="0"/>
                <a:cs typeface="Verdana" charset="0"/>
              </a:rPr>
              <a:t>REGION</a:t>
            </a:r>
          </a:p>
        </p:txBody>
      </p:sp>
      <p:sp>
        <p:nvSpPr>
          <p:cNvPr id="16" name="Tekstvak 15">
            <a:extLst>
              <a:ext uri="{FF2B5EF4-FFF2-40B4-BE49-F238E27FC236}">
                <a16:creationId xmlns:a16="http://schemas.microsoft.com/office/drawing/2014/main" id="{BEBADD9F-7173-4EE1-8737-27888F901847}"/>
              </a:ext>
            </a:extLst>
          </p:cNvPr>
          <p:cNvSpPr txBox="1"/>
          <p:nvPr/>
        </p:nvSpPr>
        <p:spPr>
          <a:xfrm>
            <a:off x="6186902" y="1816957"/>
            <a:ext cx="1555422" cy="369332"/>
          </a:xfrm>
          <a:prstGeom prst="rect">
            <a:avLst/>
          </a:prstGeom>
          <a:noFill/>
        </p:spPr>
        <p:txBody>
          <a:bodyPr wrap="square" rtlCol="0">
            <a:spAutoFit/>
          </a:bodyPr>
          <a:lstStyle/>
          <a:p>
            <a:r>
              <a:rPr lang="nl-BE" dirty="0">
                <a:solidFill>
                  <a:srgbClr val="0033A0"/>
                </a:solidFill>
                <a:latin typeface="Verdana" charset="0"/>
                <a:ea typeface="Verdana" charset="0"/>
                <a:cs typeface="Verdana" charset="0"/>
              </a:rPr>
              <a:t>SAMPLES</a:t>
            </a:r>
          </a:p>
        </p:txBody>
      </p:sp>
      <p:pic>
        <p:nvPicPr>
          <p:cNvPr id="8" name="Audio 7">
            <a:hlinkClick r:id="" action="ppaction://media"/>
            <a:extLst>
              <a:ext uri="{FF2B5EF4-FFF2-40B4-BE49-F238E27FC236}">
                <a16:creationId xmlns:a16="http://schemas.microsoft.com/office/drawing/2014/main" id="{17AEBA52-1885-4F31-9A6B-A63A907A32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08116203"/>
      </p:ext>
    </p:extLst>
  </p:cSld>
  <p:clrMapOvr>
    <a:masterClrMapping/>
  </p:clrMapOvr>
  <mc:AlternateContent xmlns:mc="http://schemas.openxmlformats.org/markup-compatibility/2006" xmlns:p14="http://schemas.microsoft.com/office/powerpoint/2010/main">
    <mc:Choice Requires="p14">
      <p:transition spd="slow" p14:dur="2000" advTm="16890"/>
    </mc:Choice>
    <mc:Fallback xmlns="">
      <p:transition spd="slow" advTm="16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C7E00B2-DDFB-491B-A3F8-66A18A57D525}"/>
              </a:ext>
            </a:extLst>
          </p:cNvPr>
          <p:cNvSpPr/>
          <p:nvPr/>
        </p:nvSpPr>
        <p:spPr>
          <a:xfrm>
            <a:off x="5978442" y="1677429"/>
            <a:ext cx="4044099" cy="3874416"/>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2" name="Stroomdiagram: Verbindingslijn 11">
            <a:extLst>
              <a:ext uri="{FF2B5EF4-FFF2-40B4-BE49-F238E27FC236}">
                <a16:creationId xmlns:a16="http://schemas.microsoft.com/office/drawing/2014/main" id="{E849C314-2701-4EF1-B183-6D3D3C2BF31B}"/>
              </a:ext>
            </a:extLst>
          </p:cNvPr>
          <p:cNvSpPr/>
          <p:nvPr/>
        </p:nvSpPr>
        <p:spPr>
          <a:xfrm>
            <a:off x="6555325" y="2253006"/>
            <a:ext cx="3176833" cy="3176833"/>
          </a:xfrm>
          <a:prstGeom prst="flowChartConnector">
            <a:avLst/>
          </a:prstGeom>
          <a:solidFill>
            <a:srgbClr val="FF5000"/>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4" name="Ondertitel 3">
            <a:extLst>
              <a:ext uri="{FF2B5EF4-FFF2-40B4-BE49-F238E27FC236}">
                <a16:creationId xmlns:a16="http://schemas.microsoft.com/office/drawing/2014/main" id="{591E08FA-4505-45A3-A3D3-2BC582CBFCE8}"/>
              </a:ext>
            </a:extLst>
          </p:cNvPr>
          <p:cNvSpPr>
            <a:spLocks noGrp="1"/>
          </p:cNvSpPr>
          <p:nvPr>
            <p:ph type="subTitle" idx="1"/>
          </p:nvPr>
        </p:nvSpPr>
        <p:spPr>
          <a:xfrm>
            <a:off x="731838" y="1104151"/>
            <a:ext cx="1577035" cy="335852"/>
          </a:xfrm>
        </p:spPr>
        <p:txBody>
          <a:bodyPr/>
          <a:lstStyle/>
          <a:p>
            <a:r>
              <a:rPr lang="nl-BE" dirty="0" err="1"/>
              <a:t>numerical</a:t>
            </a:r>
            <a:endParaRPr lang="nl-BE" dirty="0"/>
          </a:p>
        </p:txBody>
      </p:sp>
      <p:sp>
        <p:nvSpPr>
          <p:cNvPr id="5" name="Tijdelijke aanduiding voor tekst 4">
            <a:extLst>
              <a:ext uri="{FF2B5EF4-FFF2-40B4-BE49-F238E27FC236}">
                <a16:creationId xmlns:a16="http://schemas.microsoft.com/office/drawing/2014/main" id="{136C4122-CF36-4B18-A9D4-A4432BBF6FDF}"/>
              </a:ext>
            </a:extLst>
          </p:cNvPr>
          <p:cNvSpPr>
            <a:spLocks noGrp="1"/>
          </p:cNvSpPr>
          <p:nvPr>
            <p:ph type="body" sz="quarter" idx="13"/>
          </p:nvPr>
        </p:nvSpPr>
        <p:spPr/>
        <p:txBody>
          <a:bodyPr/>
          <a:lstStyle/>
          <a:p>
            <a:r>
              <a:rPr lang="nl-BE" dirty="0"/>
              <a:t>0             </a:t>
            </a:r>
            <a:r>
              <a:rPr lang="nl-BE" dirty="0" err="1"/>
              <a:t>Invalid</a:t>
            </a:r>
            <a:r>
              <a:rPr lang="nl-BE" dirty="0"/>
              <a:t>? </a:t>
            </a:r>
          </a:p>
          <a:p>
            <a:r>
              <a:rPr lang="nl-BE" dirty="0"/>
              <a:t>		</a:t>
            </a:r>
            <a:r>
              <a:rPr lang="nl-BE" dirty="0" err="1"/>
              <a:t>Median</a:t>
            </a:r>
            <a:endParaRPr lang="nl-BE" dirty="0"/>
          </a:p>
          <a:p>
            <a:r>
              <a:rPr lang="nl-BE" dirty="0"/>
              <a:t>		</a:t>
            </a:r>
            <a:r>
              <a:rPr lang="nl-BE" dirty="0" err="1">
                <a:solidFill>
                  <a:srgbClr val="FF5000"/>
                </a:solidFill>
              </a:rPr>
              <a:t>Geographic</a:t>
            </a:r>
            <a:r>
              <a:rPr lang="nl-BE" dirty="0">
                <a:solidFill>
                  <a:srgbClr val="FF5000"/>
                </a:solidFill>
              </a:rPr>
              <a:t> </a:t>
            </a:r>
            <a:r>
              <a:rPr lang="nl-BE" dirty="0" err="1">
                <a:solidFill>
                  <a:srgbClr val="FF5000"/>
                </a:solidFill>
              </a:rPr>
              <a:t>mean</a:t>
            </a:r>
            <a:endParaRPr lang="nl-BE" dirty="0">
              <a:solidFill>
                <a:srgbClr val="FF5000"/>
              </a:solidFill>
            </a:endParaRPr>
          </a:p>
          <a:p>
            <a:r>
              <a:rPr lang="nl-BE" dirty="0"/>
              <a:t>	</a:t>
            </a:r>
          </a:p>
        </p:txBody>
      </p:sp>
      <p:sp>
        <p:nvSpPr>
          <p:cNvPr id="6" name="Titel 5">
            <a:extLst>
              <a:ext uri="{FF2B5EF4-FFF2-40B4-BE49-F238E27FC236}">
                <a16:creationId xmlns:a16="http://schemas.microsoft.com/office/drawing/2014/main" id="{842B41D0-1215-4CAD-BFD0-D67819752128}"/>
              </a:ext>
            </a:extLst>
          </p:cNvPr>
          <p:cNvSpPr>
            <a:spLocks noGrp="1"/>
          </p:cNvSpPr>
          <p:nvPr>
            <p:ph type="title"/>
          </p:nvPr>
        </p:nvSpPr>
        <p:spPr>
          <a:xfrm>
            <a:off x="731837" y="711463"/>
            <a:ext cx="4474027" cy="341050"/>
          </a:xfrm>
        </p:spPr>
        <p:txBody>
          <a:bodyPr/>
          <a:lstStyle/>
          <a:p>
            <a:r>
              <a:rPr lang="nl-BE" dirty="0"/>
              <a:t>Missing </a:t>
            </a:r>
            <a:r>
              <a:rPr lang="nl-BE" dirty="0" err="1"/>
              <a:t>value</a:t>
            </a:r>
            <a:r>
              <a:rPr lang="nl-BE" dirty="0"/>
              <a:t> </a:t>
            </a:r>
            <a:r>
              <a:rPr lang="nl-BE" dirty="0" err="1"/>
              <a:t>imputation</a:t>
            </a:r>
            <a:endParaRPr lang="nl-BE" dirty="0"/>
          </a:p>
        </p:txBody>
      </p:sp>
      <p:sp>
        <p:nvSpPr>
          <p:cNvPr id="7" name="Pijl: rechts 6">
            <a:extLst>
              <a:ext uri="{FF2B5EF4-FFF2-40B4-BE49-F238E27FC236}">
                <a16:creationId xmlns:a16="http://schemas.microsoft.com/office/drawing/2014/main" id="{F244C437-56FF-4112-A9F0-4EFD929BE56C}"/>
              </a:ext>
            </a:extLst>
          </p:cNvPr>
          <p:cNvSpPr/>
          <p:nvPr/>
        </p:nvSpPr>
        <p:spPr>
          <a:xfrm>
            <a:off x="1119459" y="2099142"/>
            <a:ext cx="501507" cy="87147"/>
          </a:xfrm>
          <a:prstGeom prst="rightArrow">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9" name="Pijl: rechts 8">
            <a:extLst>
              <a:ext uri="{FF2B5EF4-FFF2-40B4-BE49-F238E27FC236}">
                <a16:creationId xmlns:a16="http://schemas.microsoft.com/office/drawing/2014/main" id="{1ED8E1D0-93F8-4E2F-A254-8D33F11B2E7C}"/>
              </a:ext>
            </a:extLst>
          </p:cNvPr>
          <p:cNvSpPr/>
          <p:nvPr/>
        </p:nvSpPr>
        <p:spPr>
          <a:xfrm>
            <a:off x="1807366" y="2590907"/>
            <a:ext cx="501507" cy="87147"/>
          </a:xfrm>
          <a:prstGeom prst="rightArrow">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0" name="Pijl: rechts 9">
            <a:extLst>
              <a:ext uri="{FF2B5EF4-FFF2-40B4-BE49-F238E27FC236}">
                <a16:creationId xmlns:a16="http://schemas.microsoft.com/office/drawing/2014/main" id="{BC2C861C-3408-4498-A56D-814BCDD436CB}"/>
              </a:ext>
            </a:extLst>
          </p:cNvPr>
          <p:cNvSpPr/>
          <p:nvPr/>
        </p:nvSpPr>
        <p:spPr>
          <a:xfrm>
            <a:off x="1807365" y="3071356"/>
            <a:ext cx="501507" cy="87147"/>
          </a:xfrm>
          <a:prstGeom prst="rightArrow">
            <a:avLst/>
          </a:prstGeom>
          <a:solidFill>
            <a:schemeClr val="bg1"/>
          </a:solidFill>
          <a:ln w="44450">
            <a:solidFill>
              <a:srgbClr val="FF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FF5000"/>
              </a:solidFill>
              <a:latin typeface="Verdana" charset="0"/>
              <a:ea typeface="Verdana" charset="0"/>
              <a:cs typeface="Verdana" charset="0"/>
            </a:endParaRPr>
          </a:p>
        </p:txBody>
      </p:sp>
      <p:sp>
        <p:nvSpPr>
          <p:cNvPr id="11" name="Stroomdiagram: Verbindingslijn 10">
            <a:extLst>
              <a:ext uri="{FF2B5EF4-FFF2-40B4-BE49-F238E27FC236}">
                <a16:creationId xmlns:a16="http://schemas.microsoft.com/office/drawing/2014/main" id="{4BC9A2AC-F37E-4485-9B11-E350041D84D6}"/>
              </a:ext>
            </a:extLst>
          </p:cNvPr>
          <p:cNvSpPr/>
          <p:nvPr/>
        </p:nvSpPr>
        <p:spPr>
          <a:xfrm>
            <a:off x="7677114" y="3332477"/>
            <a:ext cx="1593130" cy="1593130"/>
          </a:xfrm>
          <a:prstGeom prst="flowChartConnector">
            <a:avLst/>
          </a:prstGeom>
          <a:solidFill>
            <a:srgbClr val="FF5000"/>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4" name="Tekstvak 13">
            <a:extLst>
              <a:ext uri="{FF2B5EF4-FFF2-40B4-BE49-F238E27FC236}">
                <a16:creationId xmlns:a16="http://schemas.microsoft.com/office/drawing/2014/main" id="{62828F3E-6DBE-4ED7-8042-E77ECEB14B19}"/>
              </a:ext>
            </a:extLst>
          </p:cNvPr>
          <p:cNvSpPr txBox="1"/>
          <p:nvPr/>
        </p:nvSpPr>
        <p:spPr>
          <a:xfrm>
            <a:off x="8011433" y="3944376"/>
            <a:ext cx="1555422" cy="369332"/>
          </a:xfrm>
          <a:prstGeom prst="rect">
            <a:avLst/>
          </a:prstGeom>
          <a:noFill/>
        </p:spPr>
        <p:txBody>
          <a:bodyPr wrap="square" rtlCol="0">
            <a:spAutoFit/>
          </a:bodyPr>
          <a:lstStyle/>
          <a:p>
            <a:r>
              <a:rPr lang="nl-BE" dirty="0">
                <a:solidFill>
                  <a:schemeClr val="accent1"/>
                </a:solidFill>
                <a:latin typeface="Verdana" charset="0"/>
                <a:ea typeface="Verdana" charset="0"/>
                <a:cs typeface="Verdana" charset="0"/>
              </a:rPr>
              <a:t>WARD</a:t>
            </a:r>
          </a:p>
        </p:txBody>
      </p:sp>
      <p:sp>
        <p:nvSpPr>
          <p:cNvPr id="15" name="Tekstvak 14">
            <a:extLst>
              <a:ext uri="{FF2B5EF4-FFF2-40B4-BE49-F238E27FC236}">
                <a16:creationId xmlns:a16="http://schemas.microsoft.com/office/drawing/2014/main" id="{D24909E8-262C-4F6A-ADE1-B93884294E5D}"/>
              </a:ext>
            </a:extLst>
          </p:cNvPr>
          <p:cNvSpPr txBox="1"/>
          <p:nvPr/>
        </p:nvSpPr>
        <p:spPr>
          <a:xfrm>
            <a:off x="7366030" y="2806790"/>
            <a:ext cx="1555422" cy="369332"/>
          </a:xfrm>
          <a:prstGeom prst="rect">
            <a:avLst/>
          </a:prstGeom>
          <a:noFill/>
        </p:spPr>
        <p:txBody>
          <a:bodyPr wrap="square" rtlCol="0">
            <a:spAutoFit/>
          </a:bodyPr>
          <a:lstStyle/>
          <a:p>
            <a:r>
              <a:rPr lang="nl-BE" dirty="0">
                <a:solidFill>
                  <a:schemeClr val="bg1"/>
                </a:solidFill>
                <a:latin typeface="Verdana" charset="0"/>
                <a:ea typeface="Verdana" charset="0"/>
                <a:cs typeface="Verdana" charset="0"/>
              </a:rPr>
              <a:t>REGION</a:t>
            </a:r>
          </a:p>
        </p:txBody>
      </p:sp>
      <p:sp>
        <p:nvSpPr>
          <p:cNvPr id="16" name="Tekstvak 15">
            <a:extLst>
              <a:ext uri="{FF2B5EF4-FFF2-40B4-BE49-F238E27FC236}">
                <a16:creationId xmlns:a16="http://schemas.microsoft.com/office/drawing/2014/main" id="{BEBADD9F-7173-4EE1-8737-27888F901847}"/>
              </a:ext>
            </a:extLst>
          </p:cNvPr>
          <p:cNvSpPr txBox="1"/>
          <p:nvPr/>
        </p:nvSpPr>
        <p:spPr>
          <a:xfrm>
            <a:off x="6186902" y="1816957"/>
            <a:ext cx="1555422" cy="369332"/>
          </a:xfrm>
          <a:prstGeom prst="rect">
            <a:avLst/>
          </a:prstGeom>
          <a:noFill/>
        </p:spPr>
        <p:txBody>
          <a:bodyPr wrap="square" rtlCol="0">
            <a:spAutoFit/>
          </a:bodyPr>
          <a:lstStyle/>
          <a:p>
            <a:r>
              <a:rPr lang="nl-BE" dirty="0">
                <a:solidFill>
                  <a:srgbClr val="0033A0"/>
                </a:solidFill>
                <a:latin typeface="Verdana" charset="0"/>
                <a:ea typeface="Verdana" charset="0"/>
                <a:cs typeface="Verdana" charset="0"/>
              </a:rPr>
              <a:t>SAMPLES</a:t>
            </a:r>
          </a:p>
        </p:txBody>
      </p:sp>
      <p:pic>
        <p:nvPicPr>
          <p:cNvPr id="8" name="Audio 7">
            <a:hlinkClick r:id="" action="ppaction://media"/>
            <a:extLst>
              <a:ext uri="{FF2B5EF4-FFF2-40B4-BE49-F238E27FC236}">
                <a16:creationId xmlns:a16="http://schemas.microsoft.com/office/drawing/2014/main" id="{D0EC598F-6EFD-4741-B9B1-DF9DE33745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1435034"/>
      </p:ext>
    </p:extLst>
  </p:cSld>
  <p:clrMapOvr>
    <a:masterClrMapping/>
  </p:clrMapOvr>
  <mc:AlternateContent xmlns:mc="http://schemas.openxmlformats.org/markup-compatibility/2006" xmlns:p14="http://schemas.microsoft.com/office/powerpoint/2010/main">
    <mc:Choice Requires="p14">
      <p:transition spd="slow" p14:dur="2000" advTm="4746"/>
    </mc:Choice>
    <mc:Fallback xmlns="">
      <p:transition spd="slow" advTm="4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3C7E00B2-DDFB-491B-A3F8-66A18A57D525}"/>
              </a:ext>
            </a:extLst>
          </p:cNvPr>
          <p:cNvSpPr/>
          <p:nvPr/>
        </p:nvSpPr>
        <p:spPr>
          <a:xfrm>
            <a:off x="5978442" y="1677429"/>
            <a:ext cx="4044099" cy="3874416"/>
          </a:xfrm>
          <a:prstGeom prst="rect">
            <a:avLst/>
          </a:prstGeom>
          <a:solidFill>
            <a:srgbClr val="FF5000"/>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2" name="Stroomdiagram: Verbindingslijn 11">
            <a:extLst>
              <a:ext uri="{FF2B5EF4-FFF2-40B4-BE49-F238E27FC236}">
                <a16:creationId xmlns:a16="http://schemas.microsoft.com/office/drawing/2014/main" id="{E849C314-2701-4EF1-B183-6D3D3C2BF31B}"/>
              </a:ext>
            </a:extLst>
          </p:cNvPr>
          <p:cNvSpPr/>
          <p:nvPr/>
        </p:nvSpPr>
        <p:spPr>
          <a:xfrm>
            <a:off x="6555325" y="2253006"/>
            <a:ext cx="3176833" cy="3176833"/>
          </a:xfrm>
          <a:prstGeom prst="flowChartConnector">
            <a:avLst/>
          </a:prstGeom>
          <a:solidFill>
            <a:srgbClr val="FF5000"/>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4" name="Ondertitel 3">
            <a:extLst>
              <a:ext uri="{FF2B5EF4-FFF2-40B4-BE49-F238E27FC236}">
                <a16:creationId xmlns:a16="http://schemas.microsoft.com/office/drawing/2014/main" id="{591E08FA-4505-45A3-A3D3-2BC582CBFCE8}"/>
              </a:ext>
            </a:extLst>
          </p:cNvPr>
          <p:cNvSpPr>
            <a:spLocks noGrp="1"/>
          </p:cNvSpPr>
          <p:nvPr>
            <p:ph type="subTitle" idx="1"/>
          </p:nvPr>
        </p:nvSpPr>
        <p:spPr>
          <a:xfrm>
            <a:off x="731838" y="1104151"/>
            <a:ext cx="1577035" cy="335852"/>
          </a:xfrm>
        </p:spPr>
        <p:txBody>
          <a:bodyPr/>
          <a:lstStyle/>
          <a:p>
            <a:r>
              <a:rPr lang="nl-BE" dirty="0" err="1"/>
              <a:t>numerical</a:t>
            </a:r>
            <a:endParaRPr lang="nl-BE" dirty="0"/>
          </a:p>
        </p:txBody>
      </p:sp>
      <p:sp>
        <p:nvSpPr>
          <p:cNvPr id="5" name="Tijdelijke aanduiding voor tekst 4">
            <a:extLst>
              <a:ext uri="{FF2B5EF4-FFF2-40B4-BE49-F238E27FC236}">
                <a16:creationId xmlns:a16="http://schemas.microsoft.com/office/drawing/2014/main" id="{136C4122-CF36-4B18-A9D4-A4432BBF6FDF}"/>
              </a:ext>
            </a:extLst>
          </p:cNvPr>
          <p:cNvSpPr>
            <a:spLocks noGrp="1"/>
          </p:cNvSpPr>
          <p:nvPr>
            <p:ph type="body" sz="quarter" idx="13"/>
          </p:nvPr>
        </p:nvSpPr>
        <p:spPr>
          <a:ln>
            <a:noFill/>
          </a:ln>
        </p:spPr>
        <p:txBody>
          <a:bodyPr/>
          <a:lstStyle/>
          <a:p>
            <a:r>
              <a:rPr lang="nl-BE" dirty="0"/>
              <a:t>0             </a:t>
            </a:r>
            <a:r>
              <a:rPr lang="nl-BE" dirty="0" err="1"/>
              <a:t>Invalid</a:t>
            </a:r>
            <a:r>
              <a:rPr lang="nl-BE" dirty="0"/>
              <a:t>? </a:t>
            </a:r>
          </a:p>
          <a:p>
            <a:r>
              <a:rPr lang="nl-BE" dirty="0"/>
              <a:t>		</a:t>
            </a:r>
            <a:r>
              <a:rPr lang="nl-BE" dirty="0" err="1"/>
              <a:t>Median</a:t>
            </a:r>
            <a:endParaRPr lang="nl-BE" dirty="0"/>
          </a:p>
          <a:p>
            <a:r>
              <a:rPr lang="nl-BE" dirty="0"/>
              <a:t>		</a:t>
            </a:r>
            <a:r>
              <a:rPr lang="nl-BE" dirty="0" err="1">
                <a:solidFill>
                  <a:srgbClr val="FF5000"/>
                </a:solidFill>
              </a:rPr>
              <a:t>Geographic</a:t>
            </a:r>
            <a:r>
              <a:rPr lang="nl-BE" dirty="0">
                <a:solidFill>
                  <a:srgbClr val="FF5000"/>
                </a:solidFill>
              </a:rPr>
              <a:t> </a:t>
            </a:r>
            <a:r>
              <a:rPr lang="nl-BE" dirty="0" err="1">
                <a:solidFill>
                  <a:srgbClr val="FF5000"/>
                </a:solidFill>
              </a:rPr>
              <a:t>mean</a:t>
            </a:r>
            <a:endParaRPr lang="nl-BE" dirty="0">
              <a:solidFill>
                <a:srgbClr val="FF5000"/>
              </a:solidFill>
            </a:endParaRPr>
          </a:p>
          <a:p>
            <a:r>
              <a:rPr lang="nl-BE" dirty="0"/>
              <a:t>	</a:t>
            </a:r>
          </a:p>
        </p:txBody>
      </p:sp>
      <p:sp>
        <p:nvSpPr>
          <p:cNvPr id="6" name="Titel 5">
            <a:extLst>
              <a:ext uri="{FF2B5EF4-FFF2-40B4-BE49-F238E27FC236}">
                <a16:creationId xmlns:a16="http://schemas.microsoft.com/office/drawing/2014/main" id="{842B41D0-1215-4CAD-BFD0-D67819752128}"/>
              </a:ext>
            </a:extLst>
          </p:cNvPr>
          <p:cNvSpPr>
            <a:spLocks noGrp="1"/>
          </p:cNvSpPr>
          <p:nvPr>
            <p:ph type="title"/>
          </p:nvPr>
        </p:nvSpPr>
        <p:spPr>
          <a:xfrm>
            <a:off x="731837" y="711463"/>
            <a:ext cx="4474027" cy="341050"/>
          </a:xfrm>
        </p:spPr>
        <p:txBody>
          <a:bodyPr/>
          <a:lstStyle/>
          <a:p>
            <a:r>
              <a:rPr lang="nl-BE" dirty="0"/>
              <a:t>Missing </a:t>
            </a:r>
            <a:r>
              <a:rPr lang="nl-BE" dirty="0" err="1"/>
              <a:t>value</a:t>
            </a:r>
            <a:r>
              <a:rPr lang="nl-BE" dirty="0"/>
              <a:t> </a:t>
            </a:r>
            <a:r>
              <a:rPr lang="nl-BE" dirty="0" err="1"/>
              <a:t>imputation</a:t>
            </a:r>
            <a:endParaRPr lang="nl-BE" dirty="0"/>
          </a:p>
        </p:txBody>
      </p:sp>
      <p:sp>
        <p:nvSpPr>
          <p:cNvPr id="7" name="Pijl: rechts 6">
            <a:extLst>
              <a:ext uri="{FF2B5EF4-FFF2-40B4-BE49-F238E27FC236}">
                <a16:creationId xmlns:a16="http://schemas.microsoft.com/office/drawing/2014/main" id="{F244C437-56FF-4112-A9F0-4EFD929BE56C}"/>
              </a:ext>
            </a:extLst>
          </p:cNvPr>
          <p:cNvSpPr/>
          <p:nvPr/>
        </p:nvSpPr>
        <p:spPr>
          <a:xfrm>
            <a:off x="1119459" y="2099142"/>
            <a:ext cx="501507" cy="87147"/>
          </a:xfrm>
          <a:prstGeom prst="rightArrow">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9" name="Pijl: rechts 8">
            <a:extLst>
              <a:ext uri="{FF2B5EF4-FFF2-40B4-BE49-F238E27FC236}">
                <a16:creationId xmlns:a16="http://schemas.microsoft.com/office/drawing/2014/main" id="{1ED8E1D0-93F8-4E2F-A254-8D33F11B2E7C}"/>
              </a:ext>
            </a:extLst>
          </p:cNvPr>
          <p:cNvSpPr/>
          <p:nvPr/>
        </p:nvSpPr>
        <p:spPr>
          <a:xfrm>
            <a:off x="1807366" y="2590907"/>
            <a:ext cx="501507" cy="87147"/>
          </a:xfrm>
          <a:prstGeom prst="rightArrow">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0" name="Pijl: rechts 9">
            <a:extLst>
              <a:ext uri="{FF2B5EF4-FFF2-40B4-BE49-F238E27FC236}">
                <a16:creationId xmlns:a16="http://schemas.microsoft.com/office/drawing/2014/main" id="{BC2C861C-3408-4498-A56D-814BCDD436CB}"/>
              </a:ext>
            </a:extLst>
          </p:cNvPr>
          <p:cNvSpPr/>
          <p:nvPr/>
        </p:nvSpPr>
        <p:spPr>
          <a:xfrm>
            <a:off x="1807365" y="3071356"/>
            <a:ext cx="501507" cy="87147"/>
          </a:xfrm>
          <a:prstGeom prst="rightArrow">
            <a:avLst/>
          </a:prstGeom>
          <a:solidFill>
            <a:srgbClr val="FF5000"/>
          </a:solidFill>
          <a:ln w="44450">
            <a:solidFill>
              <a:srgbClr val="FF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1" name="Stroomdiagram: Verbindingslijn 10">
            <a:extLst>
              <a:ext uri="{FF2B5EF4-FFF2-40B4-BE49-F238E27FC236}">
                <a16:creationId xmlns:a16="http://schemas.microsoft.com/office/drawing/2014/main" id="{4BC9A2AC-F37E-4485-9B11-E350041D84D6}"/>
              </a:ext>
            </a:extLst>
          </p:cNvPr>
          <p:cNvSpPr/>
          <p:nvPr/>
        </p:nvSpPr>
        <p:spPr>
          <a:xfrm>
            <a:off x="7677114" y="3332477"/>
            <a:ext cx="1593130" cy="1593130"/>
          </a:xfrm>
          <a:prstGeom prst="flowChartConnector">
            <a:avLst/>
          </a:prstGeom>
          <a:solidFill>
            <a:srgbClr val="FF5000"/>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4" name="Tekstvak 13">
            <a:extLst>
              <a:ext uri="{FF2B5EF4-FFF2-40B4-BE49-F238E27FC236}">
                <a16:creationId xmlns:a16="http://schemas.microsoft.com/office/drawing/2014/main" id="{62828F3E-6DBE-4ED7-8042-E77ECEB14B19}"/>
              </a:ext>
            </a:extLst>
          </p:cNvPr>
          <p:cNvSpPr txBox="1"/>
          <p:nvPr/>
        </p:nvSpPr>
        <p:spPr>
          <a:xfrm>
            <a:off x="8011433" y="3944376"/>
            <a:ext cx="1555422" cy="369332"/>
          </a:xfrm>
          <a:prstGeom prst="rect">
            <a:avLst/>
          </a:prstGeom>
          <a:noFill/>
        </p:spPr>
        <p:txBody>
          <a:bodyPr wrap="square" rtlCol="0">
            <a:spAutoFit/>
          </a:bodyPr>
          <a:lstStyle/>
          <a:p>
            <a:r>
              <a:rPr lang="nl-BE" dirty="0">
                <a:solidFill>
                  <a:schemeClr val="accent1"/>
                </a:solidFill>
                <a:latin typeface="Verdana" charset="0"/>
                <a:ea typeface="Verdana" charset="0"/>
                <a:cs typeface="Verdana" charset="0"/>
              </a:rPr>
              <a:t>WARD</a:t>
            </a:r>
          </a:p>
        </p:txBody>
      </p:sp>
      <p:sp>
        <p:nvSpPr>
          <p:cNvPr id="15" name="Tekstvak 14">
            <a:extLst>
              <a:ext uri="{FF2B5EF4-FFF2-40B4-BE49-F238E27FC236}">
                <a16:creationId xmlns:a16="http://schemas.microsoft.com/office/drawing/2014/main" id="{D24909E8-262C-4F6A-ADE1-B93884294E5D}"/>
              </a:ext>
            </a:extLst>
          </p:cNvPr>
          <p:cNvSpPr txBox="1"/>
          <p:nvPr/>
        </p:nvSpPr>
        <p:spPr>
          <a:xfrm>
            <a:off x="7366030" y="2806790"/>
            <a:ext cx="1555422" cy="369332"/>
          </a:xfrm>
          <a:prstGeom prst="rect">
            <a:avLst/>
          </a:prstGeom>
          <a:noFill/>
        </p:spPr>
        <p:txBody>
          <a:bodyPr wrap="square" rtlCol="0">
            <a:spAutoFit/>
          </a:bodyPr>
          <a:lstStyle/>
          <a:p>
            <a:r>
              <a:rPr lang="nl-BE" dirty="0">
                <a:solidFill>
                  <a:schemeClr val="accent1"/>
                </a:solidFill>
                <a:latin typeface="Verdana" charset="0"/>
                <a:ea typeface="Verdana" charset="0"/>
                <a:cs typeface="Verdana" charset="0"/>
              </a:rPr>
              <a:t>REGION</a:t>
            </a:r>
          </a:p>
        </p:txBody>
      </p:sp>
      <p:sp>
        <p:nvSpPr>
          <p:cNvPr id="16" name="Tekstvak 15">
            <a:extLst>
              <a:ext uri="{FF2B5EF4-FFF2-40B4-BE49-F238E27FC236}">
                <a16:creationId xmlns:a16="http://schemas.microsoft.com/office/drawing/2014/main" id="{BEBADD9F-7173-4EE1-8737-27888F901847}"/>
              </a:ext>
            </a:extLst>
          </p:cNvPr>
          <p:cNvSpPr txBox="1"/>
          <p:nvPr/>
        </p:nvSpPr>
        <p:spPr>
          <a:xfrm>
            <a:off x="6186902" y="1816957"/>
            <a:ext cx="1555422" cy="369332"/>
          </a:xfrm>
          <a:prstGeom prst="rect">
            <a:avLst/>
          </a:prstGeom>
          <a:noFill/>
        </p:spPr>
        <p:txBody>
          <a:bodyPr wrap="square" rtlCol="0">
            <a:spAutoFit/>
          </a:bodyPr>
          <a:lstStyle/>
          <a:p>
            <a:r>
              <a:rPr lang="nl-BE" dirty="0">
                <a:solidFill>
                  <a:schemeClr val="bg1"/>
                </a:solidFill>
                <a:latin typeface="Verdana" charset="0"/>
                <a:ea typeface="Verdana" charset="0"/>
                <a:cs typeface="Verdana" charset="0"/>
              </a:rPr>
              <a:t>SAMPLES</a:t>
            </a:r>
          </a:p>
        </p:txBody>
      </p:sp>
      <p:pic>
        <p:nvPicPr>
          <p:cNvPr id="8" name="Audio 7">
            <a:hlinkClick r:id="" action="ppaction://media"/>
            <a:extLst>
              <a:ext uri="{FF2B5EF4-FFF2-40B4-BE49-F238E27FC236}">
                <a16:creationId xmlns:a16="http://schemas.microsoft.com/office/drawing/2014/main" id="{02DFA1C0-1429-4691-927E-1B4ED18B3F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94565085"/>
      </p:ext>
    </p:extLst>
  </p:cSld>
  <p:clrMapOvr>
    <a:masterClrMapping/>
  </p:clrMapOvr>
  <mc:AlternateContent xmlns:mc="http://schemas.openxmlformats.org/markup-compatibility/2006" xmlns:p14="http://schemas.microsoft.com/office/powerpoint/2010/main">
    <mc:Choice Requires="p14">
      <p:transition spd="slow" p14:dur="2000" advTm="6465"/>
    </mc:Choice>
    <mc:Fallback xmlns="">
      <p:transition spd="slow" advTm="6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a:extLst>
              <a:ext uri="{FF2B5EF4-FFF2-40B4-BE49-F238E27FC236}">
                <a16:creationId xmlns:a16="http://schemas.microsoft.com/office/drawing/2014/main" id="{591E08FA-4505-45A3-A3D3-2BC582CBFCE8}"/>
              </a:ext>
            </a:extLst>
          </p:cNvPr>
          <p:cNvSpPr>
            <a:spLocks noGrp="1"/>
          </p:cNvSpPr>
          <p:nvPr>
            <p:ph type="subTitle" idx="1"/>
          </p:nvPr>
        </p:nvSpPr>
        <p:spPr>
          <a:xfrm>
            <a:off x="731838" y="1104151"/>
            <a:ext cx="3510448" cy="335852"/>
          </a:xfrm>
        </p:spPr>
        <p:txBody>
          <a:bodyPr/>
          <a:lstStyle/>
          <a:p>
            <a:r>
              <a:rPr lang="nl-BE" dirty="0" err="1"/>
              <a:t>Creation</a:t>
            </a:r>
            <a:r>
              <a:rPr lang="nl-BE" dirty="0"/>
              <a:t> &amp; </a:t>
            </a:r>
            <a:r>
              <a:rPr lang="nl-BE" dirty="0" err="1"/>
              <a:t>modification</a:t>
            </a:r>
            <a:endParaRPr lang="nl-BE" dirty="0"/>
          </a:p>
        </p:txBody>
      </p:sp>
      <p:sp>
        <p:nvSpPr>
          <p:cNvPr id="5" name="Tijdelijke aanduiding voor tekst 4">
            <a:extLst>
              <a:ext uri="{FF2B5EF4-FFF2-40B4-BE49-F238E27FC236}">
                <a16:creationId xmlns:a16="http://schemas.microsoft.com/office/drawing/2014/main" id="{136C4122-CF36-4B18-A9D4-A4432BBF6FDF}"/>
              </a:ext>
            </a:extLst>
          </p:cNvPr>
          <p:cNvSpPr>
            <a:spLocks noGrp="1"/>
          </p:cNvSpPr>
          <p:nvPr>
            <p:ph type="body" sz="quarter" idx="13"/>
          </p:nvPr>
        </p:nvSpPr>
        <p:spPr>
          <a:ln>
            <a:noFill/>
          </a:ln>
        </p:spPr>
        <p:txBody>
          <a:bodyPr/>
          <a:lstStyle/>
          <a:p>
            <a:r>
              <a:rPr lang="nl-BE" dirty="0" err="1"/>
              <a:t>Creation</a:t>
            </a:r>
            <a:endParaRPr lang="nl-BE" dirty="0"/>
          </a:p>
          <a:p>
            <a:pPr marL="554038" lvl="1" indent="-285750">
              <a:buFont typeface="Arial" panose="020B0604020202020204" pitchFamily="34" charset="0"/>
              <a:buChar char="•"/>
            </a:pPr>
            <a:r>
              <a:rPr lang="nl-BE" dirty="0" err="1"/>
              <a:t>pump_age</a:t>
            </a:r>
            <a:endParaRPr lang="nl-BE" dirty="0"/>
          </a:p>
          <a:p>
            <a:pPr lvl="1" indent="0">
              <a:buNone/>
            </a:pPr>
            <a:r>
              <a:rPr lang="nl-BE" dirty="0"/>
              <a:t>	= </a:t>
            </a:r>
            <a:r>
              <a:rPr lang="nl-BE" dirty="0" err="1"/>
              <a:t>date_recorded</a:t>
            </a:r>
            <a:r>
              <a:rPr lang="nl-BE" dirty="0"/>
              <a:t>[</a:t>
            </a:r>
            <a:r>
              <a:rPr lang="nl-BE" dirty="0" err="1"/>
              <a:t>year</a:t>
            </a:r>
            <a:r>
              <a:rPr lang="nl-BE" dirty="0"/>
              <a:t>] - </a:t>
            </a:r>
            <a:r>
              <a:rPr lang="nl-BE" dirty="0" err="1"/>
              <a:t>construction_year</a:t>
            </a:r>
            <a:r>
              <a:rPr lang="nl-BE" dirty="0"/>
              <a:t> </a:t>
            </a:r>
          </a:p>
          <a:p>
            <a:pPr marL="554038" lvl="1" indent="-285750">
              <a:buFont typeface="Arial" panose="020B0604020202020204" pitchFamily="34" charset="0"/>
              <a:buChar char="•"/>
            </a:pPr>
            <a:r>
              <a:rPr lang="nl-BE" dirty="0" err="1"/>
              <a:t>season</a:t>
            </a:r>
            <a:endParaRPr lang="nl-BE" dirty="0"/>
          </a:p>
          <a:p>
            <a:pPr lvl="1" indent="0">
              <a:buNone/>
            </a:pPr>
            <a:r>
              <a:rPr lang="nl-BE" dirty="0"/>
              <a:t>	= </a:t>
            </a:r>
            <a:r>
              <a:rPr lang="nl-BE" dirty="0" err="1"/>
              <a:t>seasonal</a:t>
            </a:r>
            <a:r>
              <a:rPr lang="nl-BE" dirty="0"/>
              <a:t> </a:t>
            </a:r>
            <a:r>
              <a:rPr lang="nl-BE" dirty="0" err="1"/>
              <a:t>binning</a:t>
            </a:r>
            <a:r>
              <a:rPr lang="nl-BE" dirty="0"/>
              <a:t> of </a:t>
            </a:r>
            <a:r>
              <a:rPr lang="nl-BE" dirty="0" err="1"/>
              <a:t>date_recorded</a:t>
            </a:r>
            <a:r>
              <a:rPr lang="nl-BE" dirty="0"/>
              <a:t>[</a:t>
            </a:r>
            <a:r>
              <a:rPr lang="nl-BE" dirty="0" err="1"/>
              <a:t>month</a:t>
            </a:r>
            <a:r>
              <a:rPr lang="nl-BE" dirty="0"/>
              <a:t>]</a:t>
            </a:r>
          </a:p>
          <a:p>
            <a:endParaRPr lang="nl-BE" dirty="0"/>
          </a:p>
          <a:p>
            <a:r>
              <a:rPr lang="nl-BE" dirty="0" err="1"/>
              <a:t>Modification</a:t>
            </a:r>
            <a:endParaRPr lang="nl-BE" dirty="0"/>
          </a:p>
          <a:p>
            <a:pPr marL="554038" lvl="1" indent="-285750">
              <a:buFont typeface="Arial" panose="020B0604020202020204" pitchFamily="34" charset="0"/>
              <a:buChar char="•"/>
            </a:pPr>
            <a:r>
              <a:rPr lang="nl-BE" dirty="0"/>
              <a:t>Manual splits/</a:t>
            </a:r>
            <a:r>
              <a:rPr lang="nl-BE" dirty="0" err="1"/>
              <a:t>merges</a:t>
            </a:r>
            <a:endParaRPr lang="nl-BE" dirty="0"/>
          </a:p>
          <a:p>
            <a:pPr marL="554038" lvl="1" indent="-285750">
              <a:buFont typeface="Arial" panose="020B0604020202020204" pitchFamily="34" charset="0"/>
              <a:buChar char="•"/>
            </a:pPr>
            <a:r>
              <a:rPr lang="nl-BE" dirty="0"/>
              <a:t>Low-</a:t>
            </a:r>
            <a:r>
              <a:rPr lang="nl-BE" dirty="0" err="1"/>
              <a:t>frequency</a:t>
            </a:r>
            <a:r>
              <a:rPr lang="nl-BE" dirty="0"/>
              <a:t> </a:t>
            </a:r>
            <a:r>
              <a:rPr lang="nl-BE" dirty="0" err="1"/>
              <a:t>merging</a:t>
            </a:r>
            <a:r>
              <a:rPr lang="nl-BE" dirty="0"/>
              <a:t>	(&lt; 1%)</a:t>
            </a:r>
          </a:p>
        </p:txBody>
      </p:sp>
      <p:sp>
        <p:nvSpPr>
          <p:cNvPr id="6" name="Titel 5">
            <a:extLst>
              <a:ext uri="{FF2B5EF4-FFF2-40B4-BE49-F238E27FC236}">
                <a16:creationId xmlns:a16="http://schemas.microsoft.com/office/drawing/2014/main" id="{842B41D0-1215-4CAD-BFD0-D67819752128}"/>
              </a:ext>
            </a:extLst>
          </p:cNvPr>
          <p:cNvSpPr>
            <a:spLocks noGrp="1"/>
          </p:cNvSpPr>
          <p:nvPr>
            <p:ph type="title"/>
          </p:nvPr>
        </p:nvSpPr>
        <p:spPr>
          <a:xfrm>
            <a:off x="731837" y="711463"/>
            <a:ext cx="3685927" cy="341050"/>
          </a:xfrm>
        </p:spPr>
        <p:txBody>
          <a:bodyPr/>
          <a:lstStyle/>
          <a:p>
            <a:r>
              <a:rPr lang="nl-BE" dirty="0"/>
              <a:t>Feature engineering</a:t>
            </a:r>
          </a:p>
        </p:txBody>
      </p:sp>
      <p:sp>
        <p:nvSpPr>
          <p:cNvPr id="16" name="Tekstvak 15">
            <a:extLst>
              <a:ext uri="{FF2B5EF4-FFF2-40B4-BE49-F238E27FC236}">
                <a16:creationId xmlns:a16="http://schemas.microsoft.com/office/drawing/2014/main" id="{BEBADD9F-7173-4EE1-8737-27888F901847}"/>
              </a:ext>
            </a:extLst>
          </p:cNvPr>
          <p:cNvSpPr txBox="1"/>
          <p:nvPr/>
        </p:nvSpPr>
        <p:spPr>
          <a:xfrm>
            <a:off x="6186902" y="1816957"/>
            <a:ext cx="1555422" cy="369332"/>
          </a:xfrm>
          <a:prstGeom prst="rect">
            <a:avLst/>
          </a:prstGeom>
          <a:noFill/>
        </p:spPr>
        <p:txBody>
          <a:bodyPr wrap="square" rtlCol="0">
            <a:spAutoFit/>
          </a:bodyPr>
          <a:lstStyle/>
          <a:p>
            <a:r>
              <a:rPr lang="nl-BE" dirty="0">
                <a:solidFill>
                  <a:schemeClr val="bg1"/>
                </a:solidFill>
                <a:latin typeface="Verdana" charset="0"/>
                <a:ea typeface="Verdana" charset="0"/>
                <a:cs typeface="Verdana" charset="0"/>
              </a:rPr>
              <a:t>SAMPLES</a:t>
            </a:r>
          </a:p>
        </p:txBody>
      </p:sp>
      <p:pic>
        <p:nvPicPr>
          <p:cNvPr id="10" name="Audio 9">
            <a:hlinkClick r:id="" action="ppaction://media"/>
            <a:extLst>
              <a:ext uri="{FF2B5EF4-FFF2-40B4-BE49-F238E27FC236}">
                <a16:creationId xmlns:a16="http://schemas.microsoft.com/office/drawing/2014/main" id="{C48D0DEA-6732-44F3-B491-1DCFC1B4E8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04889563"/>
      </p:ext>
    </p:extLst>
  </p:cSld>
  <p:clrMapOvr>
    <a:masterClrMapping/>
  </p:clrMapOvr>
  <mc:AlternateContent xmlns:mc="http://schemas.openxmlformats.org/markup-compatibility/2006" xmlns:p14="http://schemas.microsoft.com/office/powerpoint/2010/main">
    <mc:Choice Requires="p14">
      <p:transition spd="slow" p14:dur="2000" advTm="20119"/>
    </mc:Choice>
    <mc:Fallback xmlns="">
      <p:transition spd="slow" advTm="20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17E9653-BFE9-954B-B0C5-2E49288DF9FE}"/>
              </a:ext>
            </a:extLst>
          </p:cNvPr>
          <p:cNvSpPr>
            <a:spLocks noGrp="1"/>
          </p:cNvSpPr>
          <p:nvPr>
            <p:ph type="title"/>
          </p:nvPr>
        </p:nvSpPr>
        <p:spPr>
          <a:xfrm>
            <a:off x="1535240" y="3170203"/>
            <a:ext cx="5030357" cy="424150"/>
          </a:xfrm>
        </p:spPr>
        <p:txBody>
          <a:bodyPr/>
          <a:lstStyle/>
          <a:p>
            <a:r>
              <a:rPr lang="en-GB" dirty="0"/>
              <a:t>Data exploration</a:t>
            </a:r>
          </a:p>
        </p:txBody>
      </p:sp>
      <p:pic>
        <p:nvPicPr>
          <p:cNvPr id="2" name="Audio 1">
            <a:hlinkClick r:id="" action="ppaction://media"/>
            <a:extLst>
              <a:ext uri="{FF2B5EF4-FFF2-40B4-BE49-F238E27FC236}">
                <a16:creationId xmlns:a16="http://schemas.microsoft.com/office/drawing/2014/main" id="{F137F34F-2CE3-4FD2-94DA-7D7E098681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1100923"/>
      </p:ext>
    </p:extLst>
  </p:cSld>
  <p:clrMapOvr>
    <a:masterClrMapping/>
  </p:clrMapOvr>
  <mc:AlternateContent xmlns:mc="http://schemas.openxmlformats.org/markup-compatibility/2006" xmlns:p14="http://schemas.microsoft.com/office/powerpoint/2010/main">
    <mc:Choice Requires="p14">
      <p:transition spd="slow" p14:dur="2000" advTm="4003"/>
    </mc:Choice>
    <mc:Fallback xmlns="">
      <p:transition spd="slow" advTm="4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a:extLst>
              <a:ext uri="{FF2B5EF4-FFF2-40B4-BE49-F238E27FC236}">
                <a16:creationId xmlns:a16="http://schemas.microsoft.com/office/drawing/2014/main" id="{591E08FA-4505-45A3-A3D3-2BC582CBFCE8}"/>
              </a:ext>
            </a:extLst>
          </p:cNvPr>
          <p:cNvSpPr>
            <a:spLocks noGrp="1"/>
          </p:cNvSpPr>
          <p:nvPr>
            <p:ph type="subTitle" idx="1"/>
          </p:nvPr>
        </p:nvSpPr>
        <p:spPr>
          <a:xfrm>
            <a:off x="731838" y="1104151"/>
            <a:ext cx="3510448" cy="335852"/>
          </a:xfrm>
        </p:spPr>
        <p:txBody>
          <a:bodyPr/>
          <a:lstStyle/>
          <a:p>
            <a:r>
              <a:rPr lang="nl-BE" dirty="0" err="1"/>
              <a:t>Creation</a:t>
            </a:r>
            <a:r>
              <a:rPr lang="nl-BE" dirty="0"/>
              <a:t> &amp; </a:t>
            </a:r>
            <a:r>
              <a:rPr lang="nl-BE" dirty="0" err="1"/>
              <a:t>modification</a:t>
            </a:r>
            <a:endParaRPr lang="nl-BE" dirty="0"/>
          </a:p>
        </p:txBody>
      </p:sp>
      <p:sp>
        <p:nvSpPr>
          <p:cNvPr id="5" name="Tijdelijke aanduiding voor tekst 4">
            <a:extLst>
              <a:ext uri="{FF2B5EF4-FFF2-40B4-BE49-F238E27FC236}">
                <a16:creationId xmlns:a16="http://schemas.microsoft.com/office/drawing/2014/main" id="{136C4122-CF36-4B18-A9D4-A4432BBF6FDF}"/>
              </a:ext>
            </a:extLst>
          </p:cNvPr>
          <p:cNvSpPr>
            <a:spLocks noGrp="1"/>
          </p:cNvSpPr>
          <p:nvPr>
            <p:ph type="body" sz="quarter" idx="13"/>
          </p:nvPr>
        </p:nvSpPr>
        <p:spPr>
          <a:ln>
            <a:noFill/>
          </a:ln>
        </p:spPr>
        <p:txBody>
          <a:bodyPr/>
          <a:lstStyle/>
          <a:p>
            <a:r>
              <a:rPr lang="nl-BE" dirty="0" err="1"/>
              <a:t>Creation</a:t>
            </a:r>
            <a:endParaRPr lang="nl-BE" dirty="0"/>
          </a:p>
          <a:p>
            <a:pPr marL="554038" lvl="1" indent="-285750">
              <a:buFont typeface="Arial" panose="020B0604020202020204" pitchFamily="34" charset="0"/>
              <a:buChar char="•"/>
            </a:pPr>
            <a:r>
              <a:rPr lang="nl-BE" dirty="0" err="1"/>
              <a:t>pump_age</a:t>
            </a:r>
            <a:endParaRPr lang="nl-BE" dirty="0"/>
          </a:p>
          <a:p>
            <a:pPr lvl="1" indent="0">
              <a:buNone/>
            </a:pPr>
            <a:r>
              <a:rPr lang="nl-BE" dirty="0"/>
              <a:t>	= </a:t>
            </a:r>
            <a:r>
              <a:rPr lang="nl-BE" dirty="0" err="1"/>
              <a:t>date_recorded</a:t>
            </a:r>
            <a:r>
              <a:rPr lang="nl-BE" dirty="0"/>
              <a:t>[</a:t>
            </a:r>
            <a:r>
              <a:rPr lang="nl-BE" dirty="0" err="1"/>
              <a:t>year</a:t>
            </a:r>
            <a:r>
              <a:rPr lang="nl-BE" dirty="0"/>
              <a:t>] - </a:t>
            </a:r>
            <a:r>
              <a:rPr lang="nl-BE" dirty="0" err="1"/>
              <a:t>construction_year</a:t>
            </a:r>
            <a:r>
              <a:rPr lang="nl-BE"/>
              <a:t> </a:t>
            </a:r>
          </a:p>
          <a:p>
            <a:pPr marL="554038" lvl="1" indent="-285750">
              <a:buFont typeface="Arial" panose="020B0604020202020204" pitchFamily="34" charset="0"/>
              <a:buChar char="•"/>
            </a:pPr>
            <a:r>
              <a:rPr lang="nl-BE"/>
              <a:t>season</a:t>
            </a:r>
            <a:endParaRPr lang="nl-BE" dirty="0"/>
          </a:p>
          <a:p>
            <a:pPr lvl="1" indent="0">
              <a:buNone/>
            </a:pPr>
            <a:r>
              <a:rPr lang="nl-BE" dirty="0"/>
              <a:t>	= </a:t>
            </a:r>
            <a:r>
              <a:rPr lang="nl-BE" dirty="0" err="1"/>
              <a:t>seasonal</a:t>
            </a:r>
            <a:r>
              <a:rPr lang="nl-BE" dirty="0"/>
              <a:t> </a:t>
            </a:r>
            <a:r>
              <a:rPr lang="nl-BE" dirty="0" err="1"/>
              <a:t>binning</a:t>
            </a:r>
            <a:r>
              <a:rPr lang="nl-BE" dirty="0"/>
              <a:t> of </a:t>
            </a:r>
            <a:r>
              <a:rPr lang="nl-BE" dirty="0" err="1"/>
              <a:t>date_recorded</a:t>
            </a:r>
            <a:r>
              <a:rPr lang="nl-BE" dirty="0"/>
              <a:t>[</a:t>
            </a:r>
            <a:r>
              <a:rPr lang="nl-BE" dirty="0" err="1"/>
              <a:t>month</a:t>
            </a:r>
            <a:r>
              <a:rPr lang="nl-BE" dirty="0"/>
              <a:t>]</a:t>
            </a:r>
          </a:p>
          <a:p>
            <a:endParaRPr lang="nl-BE" dirty="0"/>
          </a:p>
          <a:p>
            <a:r>
              <a:rPr lang="nl-BE" dirty="0" err="1"/>
              <a:t>Modification</a:t>
            </a:r>
            <a:endParaRPr lang="nl-BE" dirty="0"/>
          </a:p>
          <a:p>
            <a:pPr marL="554038" lvl="1" indent="-285750">
              <a:buFont typeface="Arial" panose="020B0604020202020204" pitchFamily="34" charset="0"/>
              <a:buChar char="•"/>
            </a:pPr>
            <a:r>
              <a:rPr lang="nl-BE" dirty="0"/>
              <a:t>Manual splits/</a:t>
            </a:r>
            <a:r>
              <a:rPr lang="nl-BE" dirty="0" err="1"/>
              <a:t>merges</a:t>
            </a:r>
            <a:endParaRPr lang="nl-BE" dirty="0"/>
          </a:p>
          <a:p>
            <a:pPr marL="554038" lvl="1" indent="-285750">
              <a:buFont typeface="Arial" panose="020B0604020202020204" pitchFamily="34" charset="0"/>
              <a:buChar char="•"/>
            </a:pPr>
            <a:r>
              <a:rPr lang="nl-BE" dirty="0"/>
              <a:t>Low-</a:t>
            </a:r>
            <a:r>
              <a:rPr lang="nl-BE" dirty="0" err="1"/>
              <a:t>frequency</a:t>
            </a:r>
            <a:r>
              <a:rPr lang="nl-BE" dirty="0"/>
              <a:t> </a:t>
            </a:r>
            <a:r>
              <a:rPr lang="nl-BE" dirty="0" err="1"/>
              <a:t>merging</a:t>
            </a:r>
            <a:r>
              <a:rPr lang="nl-BE" dirty="0"/>
              <a:t>	(&lt; 1%)</a:t>
            </a:r>
          </a:p>
        </p:txBody>
      </p:sp>
      <p:sp>
        <p:nvSpPr>
          <p:cNvPr id="6" name="Titel 5">
            <a:extLst>
              <a:ext uri="{FF2B5EF4-FFF2-40B4-BE49-F238E27FC236}">
                <a16:creationId xmlns:a16="http://schemas.microsoft.com/office/drawing/2014/main" id="{842B41D0-1215-4CAD-BFD0-D67819752128}"/>
              </a:ext>
            </a:extLst>
          </p:cNvPr>
          <p:cNvSpPr>
            <a:spLocks noGrp="1"/>
          </p:cNvSpPr>
          <p:nvPr>
            <p:ph type="title"/>
          </p:nvPr>
        </p:nvSpPr>
        <p:spPr>
          <a:xfrm>
            <a:off x="731837" y="711463"/>
            <a:ext cx="3685927" cy="341050"/>
          </a:xfrm>
        </p:spPr>
        <p:txBody>
          <a:bodyPr/>
          <a:lstStyle/>
          <a:p>
            <a:r>
              <a:rPr lang="nl-BE" dirty="0"/>
              <a:t>Feature engineering</a:t>
            </a:r>
          </a:p>
        </p:txBody>
      </p:sp>
      <p:sp>
        <p:nvSpPr>
          <p:cNvPr id="16" name="Tekstvak 15">
            <a:extLst>
              <a:ext uri="{FF2B5EF4-FFF2-40B4-BE49-F238E27FC236}">
                <a16:creationId xmlns:a16="http://schemas.microsoft.com/office/drawing/2014/main" id="{BEBADD9F-7173-4EE1-8737-27888F901847}"/>
              </a:ext>
            </a:extLst>
          </p:cNvPr>
          <p:cNvSpPr txBox="1"/>
          <p:nvPr/>
        </p:nvSpPr>
        <p:spPr>
          <a:xfrm>
            <a:off x="6186902" y="1816957"/>
            <a:ext cx="1555422" cy="369332"/>
          </a:xfrm>
          <a:prstGeom prst="rect">
            <a:avLst/>
          </a:prstGeom>
          <a:noFill/>
        </p:spPr>
        <p:txBody>
          <a:bodyPr wrap="square" rtlCol="0">
            <a:spAutoFit/>
          </a:bodyPr>
          <a:lstStyle/>
          <a:p>
            <a:r>
              <a:rPr lang="nl-BE" dirty="0">
                <a:solidFill>
                  <a:schemeClr val="bg1"/>
                </a:solidFill>
                <a:latin typeface="Verdana" charset="0"/>
                <a:ea typeface="Verdana" charset="0"/>
                <a:cs typeface="Verdana" charset="0"/>
              </a:rPr>
              <a:t>SAMPLES</a:t>
            </a:r>
          </a:p>
        </p:txBody>
      </p:sp>
      <p:pic>
        <p:nvPicPr>
          <p:cNvPr id="8" name="Afbeelding 7">
            <a:extLst>
              <a:ext uri="{FF2B5EF4-FFF2-40B4-BE49-F238E27FC236}">
                <a16:creationId xmlns:a16="http://schemas.microsoft.com/office/drawing/2014/main" id="{A57CD69C-A7D5-4993-9500-F8879F477F04}"/>
              </a:ext>
            </a:extLst>
          </p:cNvPr>
          <p:cNvPicPr>
            <a:picLocks noChangeAspect="1"/>
          </p:cNvPicPr>
          <p:nvPr/>
        </p:nvPicPr>
        <p:blipFill>
          <a:blip r:embed="rId4"/>
          <a:stretch>
            <a:fillRect/>
          </a:stretch>
        </p:blipFill>
        <p:spPr>
          <a:xfrm>
            <a:off x="6096000" y="3123916"/>
            <a:ext cx="5955882" cy="2977941"/>
          </a:xfrm>
          <a:prstGeom prst="rect">
            <a:avLst/>
          </a:prstGeom>
        </p:spPr>
      </p:pic>
      <p:cxnSp>
        <p:nvCxnSpPr>
          <p:cNvPr id="9" name="Rechte verbindingslijn met pijl 8">
            <a:extLst>
              <a:ext uri="{FF2B5EF4-FFF2-40B4-BE49-F238E27FC236}">
                <a16:creationId xmlns:a16="http://schemas.microsoft.com/office/drawing/2014/main" id="{C4335DA9-38E0-4ACA-AB10-E925448EB187}"/>
              </a:ext>
            </a:extLst>
          </p:cNvPr>
          <p:cNvCxnSpPr>
            <a:cxnSpLocks/>
          </p:cNvCxnSpPr>
          <p:nvPr/>
        </p:nvCxnSpPr>
        <p:spPr>
          <a:xfrm flipV="1">
            <a:off x="4242286" y="4610911"/>
            <a:ext cx="1720769" cy="24319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Audio 18">
            <a:hlinkClick r:id="" action="ppaction://media"/>
            <a:extLst>
              <a:ext uri="{FF2B5EF4-FFF2-40B4-BE49-F238E27FC236}">
                <a16:creationId xmlns:a16="http://schemas.microsoft.com/office/drawing/2014/main" id="{6324A51D-1B13-4F94-95BA-41CEA1A194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25675111"/>
      </p:ext>
    </p:extLst>
  </p:cSld>
  <p:clrMapOvr>
    <a:masterClrMapping/>
  </p:clrMapOvr>
  <mc:AlternateContent xmlns:mc="http://schemas.openxmlformats.org/markup-compatibility/2006" xmlns:p14="http://schemas.microsoft.com/office/powerpoint/2010/main">
    <mc:Choice Requires="p14">
      <p:transition spd="slow" p14:dur="2000" advTm="19039"/>
    </mc:Choice>
    <mc:Fallback xmlns="">
      <p:transition spd="slow" advTm="19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a:extLst>
              <a:ext uri="{FF2B5EF4-FFF2-40B4-BE49-F238E27FC236}">
                <a16:creationId xmlns:a16="http://schemas.microsoft.com/office/drawing/2014/main" id="{591E08FA-4505-45A3-A3D3-2BC582CBFCE8}"/>
              </a:ext>
            </a:extLst>
          </p:cNvPr>
          <p:cNvSpPr>
            <a:spLocks noGrp="1"/>
          </p:cNvSpPr>
          <p:nvPr>
            <p:ph type="subTitle" idx="1"/>
          </p:nvPr>
        </p:nvSpPr>
        <p:spPr>
          <a:xfrm>
            <a:off x="731838" y="1104151"/>
            <a:ext cx="979179" cy="335852"/>
          </a:xfrm>
        </p:spPr>
        <p:txBody>
          <a:bodyPr/>
          <a:lstStyle/>
          <a:p>
            <a:r>
              <a:rPr lang="nl-BE" dirty="0"/>
              <a:t>filter</a:t>
            </a:r>
          </a:p>
        </p:txBody>
      </p:sp>
      <p:sp>
        <p:nvSpPr>
          <p:cNvPr id="5" name="Tijdelijke aanduiding voor tekst 4">
            <a:extLst>
              <a:ext uri="{FF2B5EF4-FFF2-40B4-BE49-F238E27FC236}">
                <a16:creationId xmlns:a16="http://schemas.microsoft.com/office/drawing/2014/main" id="{136C4122-CF36-4B18-A9D4-A4432BBF6FDF}"/>
              </a:ext>
            </a:extLst>
          </p:cNvPr>
          <p:cNvSpPr>
            <a:spLocks noGrp="1"/>
          </p:cNvSpPr>
          <p:nvPr>
            <p:ph type="body" sz="quarter" idx="13"/>
          </p:nvPr>
        </p:nvSpPr>
        <p:spPr>
          <a:ln>
            <a:noFill/>
          </a:ln>
        </p:spPr>
        <p:txBody>
          <a:bodyPr/>
          <a:lstStyle/>
          <a:p>
            <a:r>
              <a:rPr lang="nl-BE" dirty="0"/>
              <a:t>Manual </a:t>
            </a:r>
            <a:r>
              <a:rPr lang="nl-BE" dirty="0" err="1"/>
              <a:t>selection</a:t>
            </a:r>
            <a:endParaRPr lang="nl-BE" dirty="0"/>
          </a:p>
          <a:p>
            <a:pPr marL="554038" lvl="1" indent="-285750">
              <a:buFont typeface="Arial" panose="020B0604020202020204" pitchFamily="34" charset="0"/>
              <a:buChar char="•"/>
            </a:pPr>
            <a:r>
              <a:rPr lang="nl-BE" sz="1600" dirty="0"/>
              <a:t>Dropping redundant features</a:t>
            </a:r>
          </a:p>
          <a:p>
            <a:endParaRPr lang="nl-BE" dirty="0"/>
          </a:p>
          <a:p>
            <a:r>
              <a:rPr lang="nl-BE" dirty="0"/>
              <a:t>Automatic </a:t>
            </a:r>
            <a:r>
              <a:rPr lang="nl-BE" dirty="0" err="1"/>
              <a:t>selection</a:t>
            </a:r>
            <a:endParaRPr lang="nl-BE" dirty="0"/>
          </a:p>
          <a:p>
            <a:pPr marL="554038" lvl="1" indent="-285750">
              <a:buFont typeface="Arial" panose="020B0604020202020204" pitchFamily="34" charset="0"/>
              <a:buChar char="•"/>
            </a:pPr>
            <a:r>
              <a:rPr lang="nl-BE" sz="1600" dirty="0" err="1"/>
              <a:t>One</a:t>
            </a:r>
            <a:r>
              <a:rPr lang="nl-BE" sz="1600" dirty="0"/>
              <a:t>-hot </a:t>
            </a:r>
            <a:r>
              <a:rPr lang="nl-BE" sz="1600" dirty="0" err="1"/>
              <a:t>encoded</a:t>
            </a:r>
            <a:r>
              <a:rPr lang="nl-BE" sz="1600" dirty="0"/>
              <a:t> features</a:t>
            </a:r>
            <a:br>
              <a:rPr lang="nl-BE" sz="1600" dirty="0"/>
            </a:br>
            <a:endParaRPr lang="nl-BE" sz="1600" dirty="0"/>
          </a:p>
          <a:p>
            <a:pPr marL="554038" lvl="1" indent="-285750">
              <a:buFont typeface="Arial" panose="020B0604020202020204" pitchFamily="34" charset="0"/>
              <a:buChar char="•"/>
            </a:pPr>
            <a:r>
              <a:rPr lang="nl-BE" sz="1600" dirty="0"/>
              <a:t>Maximum </a:t>
            </a:r>
            <a:r>
              <a:rPr lang="nl-BE" sz="1600" dirty="0" err="1"/>
              <a:t>Relevancy</a:t>
            </a:r>
            <a:r>
              <a:rPr lang="nl-BE" sz="1600" dirty="0"/>
              <a:t> Minimum </a:t>
            </a:r>
            <a:r>
              <a:rPr lang="nl-BE" sz="1600" dirty="0" err="1"/>
              <a:t>Redundancy</a:t>
            </a:r>
            <a:r>
              <a:rPr lang="nl-BE" sz="1600" dirty="0"/>
              <a:t> (80 features)</a:t>
            </a:r>
            <a:r>
              <a:rPr lang="nl-BE" dirty="0"/>
              <a:t>	</a:t>
            </a:r>
          </a:p>
        </p:txBody>
      </p:sp>
      <p:sp>
        <p:nvSpPr>
          <p:cNvPr id="6" name="Titel 5">
            <a:extLst>
              <a:ext uri="{FF2B5EF4-FFF2-40B4-BE49-F238E27FC236}">
                <a16:creationId xmlns:a16="http://schemas.microsoft.com/office/drawing/2014/main" id="{842B41D0-1215-4CAD-BFD0-D67819752128}"/>
              </a:ext>
            </a:extLst>
          </p:cNvPr>
          <p:cNvSpPr>
            <a:spLocks noGrp="1"/>
          </p:cNvSpPr>
          <p:nvPr>
            <p:ph type="title"/>
          </p:nvPr>
        </p:nvSpPr>
        <p:spPr>
          <a:xfrm>
            <a:off x="731837" y="711463"/>
            <a:ext cx="3277161" cy="341050"/>
          </a:xfrm>
        </p:spPr>
        <p:txBody>
          <a:bodyPr/>
          <a:lstStyle/>
          <a:p>
            <a:r>
              <a:rPr lang="nl-BE" dirty="0"/>
              <a:t>Feature </a:t>
            </a:r>
            <a:r>
              <a:rPr lang="nl-BE" dirty="0" err="1"/>
              <a:t>selection</a:t>
            </a:r>
            <a:endParaRPr lang="nl-BE" dirty="0"/>
          </a:p>
        </p:txBody>
      </p:sp>
      <p:sp>
        <p:nvSpPr>
          <p:cNvPr id="16" name="Tekstvak 15">
            <a:extLst>
              <a:ext uri="{FF2B5EF4-FFF2-40B4-BE49-F238E27FC236}">
                <a16:creationId xmlns:a16="http://schemas.microsoft.com/office/drawing/2014/main" id="{BEBADD9F-7173-4EE1-8737-27888F901847}"/>
              </a:ext>
            </a:extLst>
          </p:cNvPr>
          <p:cNvSpPr txBox="1"/>
          <p:nvPr/>
        </p:nvSpPr>
        <p:spPr>
          <a:xfrm>
            <a:off x="6186902" y="1816957"/>
            <a:ext cx="1555422" cy="369332"/>
          </a:xfrm>
          <a:prstGeom prst="rect">
            <a:avLst/>
          </a:prstGeom>
          <a:noFill/>
        </p:spPr>
        <p:txBody>
          <a:bodyPr wrap="square" rtlCol="0">
            <a:spAutoFit/>
          </a:bodyPr>
          <a:lstStyle/>
          <a:p>
            <a:r>
              <a:rPr lang="nl-BE" dirty="0">
                <a:solidFill>
                  <a:schemeClr val="bg1"/>
                </a:solidFill>
                <a:latin typeface="Verdana" charset="0"/>
                <a:ea typeface="Verdana" charset="0"/>
                <a:cs typeface="Verdana" charset="0"/>
              </a:rPr>
              <a:t>SAMPLES</a:t>
            </a:r>
          </a:p>
        </p:txBody>
      </p:sp>
      <p:pic>
        <p:nvPicPr>
          <p:cNvPr id="8" name="Audio 7">
            <a:hlinkClick r:id="" action="ppaction://media"/>
            <a:extLst>
              <a:ext uri="{FF2B5EF4-FFF2-40B4-BE49-F238E27FC236}">
                <a16:creationId xmlns:a16="http://schemas.microsoft.com/office/drawing/2014/main" id="{1DAB7DF9-A77E-467D-87D6-3C96D2C484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46676908"/>
      </p:ext>
    </p:extLst>
  </p:cSld>
  <p:clrMapOvr>
    <a:masterClrMapping/>
  </p:clrMapOvr>
  <mc:AlternateContent xmlns:mc="http://schemas.openxmlformats.org/markup-compatibility/2006" xmlns:p14="http://schemas.microsoft.com/office/powerpoint/2010/main">
    <mc:Choice Requires="p14">
      <p:transition spd="slow" p14:dur="2000" advTm="12107"/>
    </mc:Choice>
    <mc:Fallback xmlns="">
      <p:transition spd="slow" advTm="12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9D74D9-850F-4B6A-9F79-2CA0B5D59710}"/>
              </a:ext>
            </a:extLst>
          </p:cNvPr>
          <p:cNvSpPr>
            <a:spLocks noGrp="1"/>
          </p:cNvSpPr>
          <p:nvPr>
            <p:ph type="title"/>
          </p:nvPr>
        </p:nvSpPr>
        <p:spPr>
          <a:xfrm>
            <a:off x="731838" y="711463"/>
            <a:ext cx="4117840" cy="341050"/>
          </a:xfrm>
        </p:spPr>
        <p:txBody>
          <a:bodyPr/>
          <a:lstStyle/>
          <a:p>
            <a:r>
              <a:rPr lang="nl-BE" dirty="0"/>
              <a:t>Preprocessing pipeline</a:t>
            </a:r>
          </a:p>
        </p:txBody>
      </p:sp>
      <p:sp>
        <p:nvSpPr>
          <p:cNvPr id="5" name="Ondertitel 4">
            <a:extLst>
              <a:ext uri="{FF2B5EF4-FFF2-40B4-BE49-F238E27FC236}">
                <a16:creationId xmlns:a16="http://schemas.microsoft.com/office/drawing/2014/main" id="{77AF370E-7346-42FD-8AC7-94AC3E566C33}"/>
              </a:ext>
            </a:extLst>
          </p:cNvPr>
          <p:cNvSpPr>
            <a:spLocks noGrp="1"/>
          </p:cNvSpPr>
          <p:nvPr>
            <p:ph type="subTitle" idx="1"/>
          </p:nvPr>
        </p:nvSpPr>
        <p:spPr>
          <a:xfrm>
            <a:off x="731838" y="1104151"/>
            <a:ext cx="2061334" cy="335852"/>
          </a:xfrm>
        </p:spPr>
        <p:txBody>
          <a:bodyPr/>
          <a:lstStyle/>
          <a:p>
            <a:r>
              <a:rPr lang="nl-BE" dirty="0"/>
              <a:t>Training data</a:t>
            </a:r>
          </a:p>
        </p:txBody>
      </p:sp>
      <p:sp>
        <p:nvSpPr>
          <p:cNvPr id="6" name="Rechthoek 5">
            <a:extLst>
              <a:ext uri="{FF2B5EF4-FFF2-40B4-BE49-F238E27FC236}">
                <a16:creationId xmlns:a16="http://schemas.microsoft.com/office/drawing/2014/main" id="{4FE7393B-024E-4858-961D-91706656D904}"/>
              </a:ext>
            </a:extLst>
          </p:cNvPr>
          <p:cNvSpPr/>
          <p:nvPr/>
        </p:nvSpPr>
        <p:spPr>
          <a:xfrm>
            <a:off x="1087375" y="3115872"/>
            <a:ext cx="1296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l-BE" sz="1400" dirty="0" err="1">
                <a:solidFill>
                  <a:srgbClr val="0033A0"/>
                </a:solidFill>
                <a:latin typeface="Verdana" charset="0"/>
                <a:ea typeface="Verdana" charset="0"/>
                <a:cs typeface="Verdana" charset="0"/>
              </a:rPr>
              <a:t>Create</a:t>
            </a:r>
            <a:r>
              <a:rPr lang="nl-BE" sz="1400" dirty="0">
                <a:solidFill>
                  <a:srgbClr val="0033A0"/>
                </a:solidFill>
                <a:latin typeface="Verdana" charset="0"/>
                <a:ea typeface="Verdana" charset="0"/>
                <a:cs typeface="Verdana" charset="0"/>
              </a:rPr>
              <a:t> new features</a:t>
            </a:r>
          </a:p>
        </p:txBody>
      </p:sp>
      <p:sp>
        <p:nvSpPr>
          <p:cNvPr id="7" name="Ovaal 6">
            <a:extLst>
              <a:ext uri="{FF2B5EF4-FFF2-40B4-BE49-F238E27FC236}">
                <a16:creationId xmlns:a16="http://schemas.microsoft.com/office/drawing/2014/main" id="{A69A98E3-0CF6-4F75-A022-6137E1781C03}"/>
              </a:ext>
            </a:extLst>
          </p:cNvPr>
          <p:cNvSpPr/>
          <p:nvPr/>
        </p:nvSpPr>
        <p:spPr>
          <a:xfrm>
            <a:off x="65151" y="3043872"/>
            <a:ext cx="792000" cy="792000"/>
          </a:xfrm>
          <a:prstGeom prst="ellipse">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Data</a:t>
            </a:r>
          </a:p>
        </p:txBody>
      </p:sp>
      <p:sp>
        <p:nvSpPr>
          <p:cNvPr id="9" name="Rechthoek 8">
            <a:extLst>
              <a:ext uri="{FF2B5EF4-FFF2-40B4-BE49-F238E27FC236}">
                <a16:creationId xmlns:a16="http://schemas.microsoft.com/office/drawing/2014/main" id="{3C00D000-68E8-4BAA-BE3A-759D8A8BB3CA}"/>
              </a:ext>
            </a:extLst>
          </p:cNvPr>
          <p:cNvSpPr/>
          <p:nvPr/>
        </p:nvSpPr>
        <p:spPr>
          <a:xfrm>
            <a:off x="2856312" y="2101889"/>
            <a:ext cx="1296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Missing </a:t>
            </a:r>
            <a:r>
              <a:rPr lang="nl-BE" sz="1400" dirty="0" err="1">
                <a:solidFill>
                  <a:srgbClr val="0033A0"/>
                </a:solidFill>
                <a:latin typeface="Verdana" charset="0"/>
                <a:ea typeface="Verdana" charset="0"/>
                <a:cs typeface="Verdana" charset="0"/>
              </a:rPr>
              <a:t>value</a:t>
            </a:r>
            <a:r>
              <a:rPr lang="nl-BE" sz="1400" dirty="0">
                <a:solidFill>
                  <a:srgbClr val="0033A0"/>
                </a:solidFill>
                <a:latin typeface="Verdana" charset="0"/>
                <a:ea typeface="Verdana" charset="0"/>
                <a:cs typeface="Verdana" charset="0"/>
              </a:rPr>
              <a:t> </a:t>
            </a:r>
            <a:r>
              <a:rPr lang="nl-BE" sz="1400" dirty="0" err="1">
                <a:solidFill>
                  <a:srgbClr val="0033A0"/>
                </a:solidFill>
                <a:latin typeface="Verdana" charset="0"/>
                <a:ea typeface="Verdana" charset="0"/>
                <a:cs typeface="Verdana" charset="0"/>
              </a:rPr>
              <a:t>imputation</a:t>
            </a:r>
            <a:endParaRPr lang="nl-BE" sz="1400" dirty="0">
              <a:solidFill>
                <a:srgbClr val="0033A0"/>
              </a:solidFill>
              <a:latin typeface="Verdana" charset="0"/>
              <a:ea typeface="Verdana" charset="0"/>
              <a:cs typeface="Verdana" charset="0"/>
            </a:endParaRPr>
          </a:p>
        </p:txBody>
      </p:sp>
      <p:sp>
        <p:nvSpPr>
          <p:cNvPr id="10" name="Rechthoek 9">
            <a:extLst>
              <a:ext uri="{FF2B5EF4-FFF2-40B4-BE49-F238E27FC236}">
                <a16:creationId xmlns:a16="http://schemas.microsoft.com/office/drawing/2014/main" id="{76399829-BE67-4EB8-853D-8A64B451D96E}"/>
              </a:ext>
            </a:extLst>
          </p:cNvPr>
          <p:cNvSpPr/>
          <p:nvPr/>
        </p:nvSpPr>
        <p:spPr>
          <a:xfrm>
            <a:off x="4075025" y="3986014"/>
            <a:ext cx="1080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err="1">
                <a:solidFill>
                  <a:srgbClr val="0033A0"/>
                </a:solidFill>
                <a:latin typeface="Verdana" charset="0"/>
                <a:ea typeface="Verdana" charset="0"/>
                <a:cs typeface="Verdana" charset="0"/>
              </a:rPr>
              <a:t>Lowercase</a:t>
            </a:r>
            <a:endParaRPr lang="nl-BE" sz="1400" dirty="0">
              <a:solidFill>
                <a:srgbClr val="0033A0"/>
              </a:solidFill>
              <a:latin typeface="Verdana" charset="0"/>
              <a:ea typeface="Verdana" charset="0"/>
              <a:cs typeface="Verdana" charset="0"/>
            </a:endParaRPr>
          </a:p>
        </p:txBody>
      </p:sp>
      <p:sp>
        <p:nvSpPr>
          <p:cNvPr id="12" name="Rechthoek 11">
            <a:extLst>
              <a:ext uri="{FF2B5EF4-FFF2-40B4-BE49-F238E27FC236}">
                <a16:creationId xmlns:a16="http://schemas.microsoft.com/office/drawing/2014/main" id="{D1BEDAEA-8879-44FC-B5D9-513CC7D63587}"/>
              </a:ext>
            </a:extLst>
          </p:cNvPr>
          <p:cNvSpPr/>
          <p:nvPr/>
        </p:nvSpPr>
        <p:spPr>
          <a:xfrm>
            <a:off x="4800000" y="2101889"/>
            <a:ext cx="1296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Drop </a:t>
            </a:r>
            <a:r>
              <a:rPr lang="nl-BE" sz="1400" dirty="0" err="1">
                <a:solidFill>
                  <a:srgbClr val="0033A0"/>
                </a:solidFill>
                <a:latin typeface="Verdana" charset="0"/>
                <a:ea typeface="Verdana" charset="0"/>
                <a:cs typeface="Verdana" charset="0"/>
              </a:rPr>
              <a:t>redundants</a:t>
            </a:r>
            <a:endParaRPr lang="nl-BE" sz="1400" dirty="0">
              <a:solidFill>
                <a:srgbClr val="0033A0"/>
              </a:solidFill>
              <a:latin typeface="Verdana" charset="0"/>
              <a:ea typeface="Verdana" charset="0"/>
              <a:cs typeface="Verdana" charset="0"/>
            </a:endParaRPr>
          </a:p>
        </p:txBody>
      </p:sp>
      <p:sp>
        <p:nvSpPr>
          <p:cNvPr id="13" name="Rechthoek 12">
            <a:extLst>
              <a:ext uri="{FF2B5EF4-FFF2-40B4-BE49-F238E27FC236}">
                <a16:creationId xmlns:a16="http://schemas.microsoft.com/office/drawing/2014/main" id="{5E03398B-6169-4429-81F7-610A7DE2460B}"/>
              </a:ext>
            </a:extLst>
          </p:cNvPr>
          <p:cNvSpPr/>
          <p:nvPr/>
        </p:nvSpPr>
        <p:spPr>
          <a:xfrm>
            <a:off x="5383011" y="3985491"/>
            <a:ext cx="1466328"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rgbClr val="0033A0"/>
                </a:solidFill>
                <a:latin typeface="Verdana" charset="0"/>
                <a:ea typeface="Verdana" charset="0"/>
                <a:cs typeface="Verdana" charset="0"/>
              </a:rPr>
              <a:t>Low-frequent </a:t>
            </a:r>
            <a:r>
              <a:rPr lang="nl-BE" sz="1400" dirty="0" err="1">
                <a:solidFill>
                  <a:srgbClr val="0033A0"/>
                </a:solidFill>
                <a:latin typeface="Verdana" charset="0"/>
                <a:ea typeface="Verdana" charset="0"/>
                <a:cs typeface="Verdana" charset="0"/>
              </a:rPr>
              <a:t>merging</a:t>
            </a:r>
            <a:endParaRPr lang="nl-BE" sz="1400" dirty="0">
              <a:solidFill>
                <a:srgbClr val="0033A0"/>
              </a:solidFill>
              <a:latin typeface="Verdana" charset="0"/>
              <a:ea typeface="Verdana" charset="0"/>
              <a:cs typeface="Verdana" charset="0"/>
            </a:endParaRPr>
          </a:p>
        </p:txBody>
      </p:sp>
      <p:sp>
        <p:nvSpPr>
          <p:cNvPr id="14" name="Rechthoek 13">
            <a:extLst>
              <a:ext uri="{FF2B5EF4-FFF2-40B4-BE49-F238E27FC236}">
                <a16:creationId xmlns:a16="http://schemas.microsoft.com/office/drawing/2014/main" id="{B8C903BC-CDBD-4652-A487-234F3012A19B}"/>
              </a:ext>
            </a:extLst>
          </p:cNvPr>
          <p:cNvSpPr/>
          <p:nvPr/>
        </p:nvSpPr>
        <p:spPr>
          <a:xfrm>
            <a:off x="7036977" y="3985491"/>
            <a:ext cx="900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err="1">
                <a:solidFill>
                  <a:srgbClr val="0033A0"/>
                </a:solidFill>
                <a:latin typeface="Verdana" charset="0"/>
                <a:ea typeface="Verdana" charset="0"/>
                <a:cs typeface="Verdana" charset="0"/>
              </a:rPr>
              <a:t>Encode</a:t>
            </a:r>
            <a:endParaRPr lang="nl-BE" sz="1400" dirty="0">
              <a:solidFill>
                <a:srgbClr val="0033A0"/>
              </a:solidFill>
              <a:latin typeface="Verdana" charset="0"/>
              <a:ea typeface="Verdana" charset="0"/>
              <a:cs typeface="Verdana" charset="0"/>
            </a:endParaRPr>
          </a:p>
        </p:txBody>
      </p:sp>
      <p:sp>
        <p:nvSpPr>
          <p:cNvPr id="16" name="Rechthoek 15">
            <a:extLst>
              <a:ext uri="{FF2B5EF4-FFF2-40B4-BE49-F238E27FC236}">
                <a16:creationId xmlns:a16="http://schemas.microsoft.com/office/drawing/2014/main" id="{467062DD-D5C0-42F0-80FD-6AA34CE6D1EF}"/>
              </a:ext>
            </a:extLst>
          </p:cNvPr>
          <p:cNvSpPr/>
          <p:nvPr/>
        </p:nvSpPr>
        <p:spPr>
          <a:xfrm>
            <a:off x="9454181" y="3985491"/>
            <a:ext cx="900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err="1">
                <a:solidFill>
                  <a:srgbClr val="0033A0"/>
                </a:solidFill>
                <a:latin typeface="Verdana" charset="0"/>
                <a:ea typeface="Verdana" charset="0"/>
                <a:cs typeface="Verdana" charset="0"/>
              </a:rPr>
              <a:t>Scale</a:t>
            </a:r>
            <a:endParaRPr lang="nl-BE" sz="1400" dirty="0">
              <a:solidFill>
                <a:srgbClr val="0033A0"/>
              </a:solidFill>
              <a:latin typeface="Verdana" charset="0"/>
              <a:ea typeface="Verdana" charset="0"/>
              <a:cs typeface="Verdana" charset="0"/>
            </a:endParaRPr>
          </a:p>
        </p:txBody>
      </p:sp>
      <p:sp>
        <p:nvSpPr>
          <p:cNvPr id="17" name="Rechthoek 16">
            <a:extLst>
              <a:ext uri="{FF2B5EF4-FFF2-40B4-BE49-F238E27FC236}">
                <a16:creationId xmlns:a16="http://schemas.microsoft.com/office/drawing/2014/main" id="{37EB6602-329F-4B4E-8CC7-EDA3CE1A0604}"/>
              </a:ext>
            </a:extLst>
          </p:cNvPr>
          <p:cNvSpPr/>
          <p:nvPr/>
        </p:nvSpPr>
        <p:spPr>
          <a:xfrm>
            <a:off x="8245579" y="3985491"/>
            <a:ext cx="900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err="1">
                <a:solidFill>
                  <a:srgbClr val="0033A0"/>
                </a:solidFill>
                <a:latin typeface="Verdana" charset="0"/>
                <a:ea typeface="Verdana" charset="0"/>
                <a:cs typeface="Verdana" charset="0"/>
              </a:rPr>
              <a:t>mRMR</a:t>
            </a:r>
            <a:endParaRPr lang="nl-BE" sz="1400" dirty="0">
              <a:solidFill>
                <a:srgbClr val="0033A0"/>
              </a:solidFill>
              <a:latin typeface="Verdana" charset="0"/>
              <a:ea typeface="Verdana" charset="0"/>
              <a:cs typeface="Verdana" charset="0"/>
            </a:endParaRPr>
          </a:p>
        </p:txBody>
      </p:sp>
      <p:sp>
        <p:nvSpPr>
          <p:cNvPr id="20" name="Rechthoek 19">
            <a:extLst>
              <a:ext uri="{FF2B5EF4-FFF2-40B4-BE49-F238E27FC236}">
                <a16:creationId xmlns:a16="http://schemas.microsoft.com/office/drawing/2014/main" id="{2C477BE1-81E9-4CDB-9799-180F93AE2241}"/>
              </a:ext>
            </a:extLst>
          </p:cNvPr>
          <p:cNvSpPr/>
          <p:nvPr/>
        </p:nvSpPr>
        <p:spPr>
          <a:xfrm>
            <a:off x="2551040" y="3986014"/>
            <a:ext cx="1296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Drop </a:t>
            </a:r>
            <a:r>
              <a:rPr lang="nl-BE" sz="1400" dirty="0" err="1">
                <a:solidFill>
                  <a:srgbClr val="0033A0"/>
                </a:solidFill>
                <a:latin typeface="Verdana" charset="0"/>
                <a:ea typeface="Verdana" charset="0"/>
                <a:cs typeface="Verdana" charset="0"/>
              </a:rPr>
              <a:t>redundants</a:t>
            </a:r>
            <a:endParaRPr lang="nl-BE" sz="1400" dirty="0">
              <a:solidFill>
                <a:srgbClr val="0033A0"/>
              </a:solidFill>
              <a:latin typeface="Verdana" charset="0"/>
              <a:ea typeface="Verdana" charset="0"/>
              <a:cs typeface="Verdana" charset="0"/>
            </a:endParaRPr>
          </a:p>
        </p:txBody>
      </p:sp>
      <p:sp>
        <p:nvSpPr>
          <p:cNvPr id="21" name="Ovaal 20">
            <a:extLst>
              <a:ext uri="{FF2B5EF4-FFF2-40B4-BE49-F238E27FC236}">
                <a16:creationId xmlns:a16="http://schemas.microsoft.com/office/drawing/2014/main" id="{7AD007ED-048B-4AA5-A3FA-8E513291A005}"/>
              </a:ext>
            </a:extLst>
          </p:cNvPr>
          <p:cNvSpPr/>
          <p:nvPr/>
        </p:nvSpPr>
        <p:spPr>
          <a:xfrm>
            <a:off x="11353800" y="2199616"/>
            <a:ext cx="792000" cy="792000"/>
          </a:xfrm>
          <a:prstGeom prst="ellipse">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New Data</a:t>
            </a:r>
          </a:p>
        </p:txBody>
      </p:sp>
      <p:sp>
        <p:nvSpPr>
          <p:cNvPr id="22" name="Ovaal 21">
            <a:extLst>
              <a:ext uri="{FF2B5EF4-FFF2-40B4-BE49-F238E27FC236}">
                <a16:creationId xmlns:a16="http://schemas.microsoft.com/office/drawing/2014/main" id="{7BFDA05A-E9B6-4332-A4C6-BDF1C0057DC3}"/>
              </a:ext>
            </a:extLst>
          </p:cNvPr>
          <p:cNvSpPr/>
          <p:nvPr/>
        </p:nvSpPr>
        <p:spPr>
          <a:xfrm>
            <a:off x="11353800" y="3581246"/>
            <a:ext cx="792000" cy="792000"/>
          </a:xfrm>
          <a:prstGeom prst="ellipse">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Info</a:t>
            </a:r>
          </a:p>
          <a:p>
            <a:pPr algn="ctr"/>
            <a:r>
              <a:rPr lang="nl-BE" sz="1400" dirty="0" err="1">
                <a:solidFill>
                  <a:srgbClr val="0033A0"/>
                </a:solidFill>
                <a:latin typeface="Verdana" charset="0"/>
                <a:ea typeface="Verdana" charset="0"/>
                <a:cs typeface="Verdana" charset="0"/>
              </a:rPr>
              <a:t>for</a:t>
            </a:r>
            <a:endParaRPr lang="nl-BE" sz="1400" dirty="0">
              <a:solidFill>
                <a:srgbClr val="0033A0"/>
              </a:solidFill>
              <a:latin typeface="Verdana" charset="0"/>
              <a:ea typeface="Verdana" charset="0"/>
              <a:cs typeface="Verdana" charset="0"/>
            </a:endParaRPr>
          </a:p>
          <a:p>
            <a:pPr algn="ctr"/>
            <a:r>
              <a:rPr lang="nl-BE" sz="1400" dirty="0">
                <a:solidFill>
                  <a:srgbClr val="0033A0"/>
                </a:solidFill>
                <a:latin typeface="Verdana" charset="0"/>
                <a:ea typeface="Verdana" charset="0"/>
                <a:cs typeface="Verdana" charset="0"/>
              </a:rPr>
              <a:t>Test</a:t>
            </a:r>
          </a:p>
        </p:txBody>
      </p:sp>
      <p:cxnSp>
        <p:nvCxnSpPr>
          <p:cNvPr id="26" name="Rechte verbindingslijn met pijl 25">
            <a:extLst>
              <a:ext uri="{FF2B5EF4-FFF2-40B4-BE49-F238E27FC236}">
                <a16:creationId xmlns:a16="http://schemas.microsoft.com/office/drawing/2014/main" id="{4CDCD575-2F65-488C-87E6-1E921F0796FB}"/>
              </a:ext>
            </a:extLst>
          </p:cNvPr>
          <p:cNvCxnSpPr>
            <a:cxnSpLocks/>
            <a:stCxn id="7" idx="6"/>
            <a:endCxn id="6" idx="1"/>
          </p:cNvCxnSpPr>
          <p:nvPr/>
        </p:nvCxnSpPr>
        <p:spPr>
          <a:xfrm>
            <a:off x="857151" y="3439872"/>
            <a:ext cx="230224"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Verbindingslijn: gebogen 29">
            <a:extLst>
              <a:ext uri="{FF2B5EF4-FFF2-40B4-BE49-F238E27FC236}">
                <a16:creationId xmlns:a16="http://schemas.microsoft.com/office/drawing/2014/main" id="{24DA3524-7929-4DBD-99B9-93CF3A97B830}"/>
              </a:ext>
            </a:extLst>
          </p:cNvPr>
          <p:cNvCxnSpPr>
            <a:stCxn id="6" idx="0"/>
            <a:endCxn id="9" idx="1"/>
          </p:cNvCxnSpPr>
          <p:nvPr/>
        </p:nvCxnSpPr>
        <p:spPr>
          <a:xfrm rot="5400000" flipH="1" flipV="1">
            <a:off x="1950852" y="2210413"/>
            <a:ext cx="689983" cy="1120937"/>
          </a:xfrm>
          <a:prstGeom prst="bentConnector2">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Verbindingslijn: gebogen 31">
            <a:extLst>
              <a:ext uri="{FF2B5EF4-FFF2-40B4-BE49-F238E27FC236}">
                <a16:creationId xmlns:a16="http://schemas.microsoft.com/office/drawing/2014/main" id="{6C31CC27-9328-4BD9-B50D-07F29976F97E}"/>
              </a:ext>
            </a:extLst>
          </p:cNvPr>
          <p:cNvCxnSpPr>
            <a:stCxn id="6" idx="2"/>
            <a:endCxn id="20" idx="1"/>
          </p:cNvCxnSpPr>
          <p:nvPr/>
        </p:nvCxnSpPr>
        <p:spPr>
          <a:xfrm rot="16200000" flipH="1">
            <a:off x="1870136" y="3629110"/>
            <a:ext cx="546142" cy="815665"/>
          </a:xfrm>
          <a:prstGeom prst="bentConnector2">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30A9FCFD-F955-49B3-A915-2D116D20A897}"/>
              </a:ext>
            </a:extLst>
          </p:cNvPr>
          <p:cNvCxnSpPr>
            <a:cxnSpLocks/>
            <a:endCxn id="9" idx="2"/>
          </p:cNvCxnSpPr>
          <p:nvPr/>
        </p:nvCxnSpPr>
        <p:spPr>
          <a:xfrm flipV="1">
            <a:off x="2142491" y="2749889"/>
            <a:ext cx="1361821" cy="1551357"/>
          </a:xfrm>
          <a:prstGeom prst="straightConnector1">
            <a:avLst/>
          </a:prstGeom>
          <a:ln w="190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CCFF0BCC-D983-4BED-8DE9-17D3DEC9B9A9}"/>
              </a:ext>
            </a:extLst>
          </p:cNvPr>
          <p:cNvCxnSpPr>
            <a:stCxn id="20" idx="3"/>
            <a:endCxn id="10" idx="1"/>
          </p:cNvCxnSpPr>
          <p:nvPr/>
        </p:nvCxnSpPr>
        <p:spPr>
          <a:xfrm>
            <a:off x="3847040" y="4310014"/>
            <a:ext cx="227985"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D93EF661-4115-41F2-931E-92BFD6CE53AF}"/>
              </a:ext>
            </a:extLst>
          </p:cNvPr>
          <p:cNvCxnSpPr>
            <a:stCxn id="10" idx="3"/>
            <a:endCxn id="13" idx="1"/>
          </p:cNvCxnSpPr>
          <p:nvPr/>
        </p:nvCxnSpPr>
        <p:spPr>
          <a:xfrm flipV="1">
            <a:off x="5155025" y="4309491"/>
            <a:ext cx="227986" cy="52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Rechte verbindingslijn met pijl 40">
            <a:extLst>
              <a:ext uri="{FF2B5EF4-FFF2-40B4-BE49-F238E27FC236}">
                <a16:creationId xmlns:a16="http://schemas.microsoft.com/office/drawing/2014/main" id="{2A5D22EB-0F3D-4DED-8AD1-06ACC6C9F54F}"/>
              </a:ext>
            </a:extLst>
          </p:cNvPr>
          <p:cNvCxnSpPr>
            <a:stCxn id="13" idx="3"/>
            <a:endCxn id="14" idx="1"/>
          </p:cNvCxnSpPr>
          <p:nvPr/>
        </p:nvCxnSpPr>
        <p:spPr>
          <a:xfrm>
            <a:off x="6849339" y="4309491"/>
            <a:ext cx="187638"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70C5C503-557F-4152-B3E0-E470A43F8BB3}"/>
              </a:ext>
            </a:extLst>
          </p:cNvPr>
          <p:cNvCxnSpPr>
            <a:stCxn id="14" idx="3"/>
            <a:endCxn id="17" idx="1"/>
          </p:cNvCxnSpPr>
          <p:nvPr/>
        </p:nvCxnSpPr>
        <p:spPr>
          <a:xfrm>
            <a:off x="7936977" y="4309491"/>
            <a:ext cx="308602"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Rechte verbindingslijn met pijl 44">
            <a:extLst>
              <a:ext uri="{FF2B5EF4-FFF2-40B4-BE49-F238E27FC236}">
                <a16:creationId xmlns:a16="http://schemas.microsoft.com/office/drawing/2014/main" id="{BA0DF03E-D551-4485-B567-24B4572F2F9E}"/>
              </a:ext>
            </a:extLst>
          </p:cNvPr>
          <p:cNvCxnSpPr>
            <a:stCxn id="17" idx="3"/>
            <a:endCxn id="16" idx="1"/>
          </p:cNvCxnSpPr>
          <p:nvPr/>
        </p:nvCxnSpPr>
        <p:spPr>
          <a:xfrm>
            <a:off x="9145579" y="4309491"/>
            <a:ext cx="308602"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Rechte verbindingslijn met pijl 46">
            <a:extLst>
              <a:ext uri="{FF2B5EF4-FFF2-40B4-BE49-F238E27FC236}">
                <a16:creationId xmlns:a16="http://schemas.microsoft.com/office/drawing/2014/main" id="{F967665B-7A0B-4CBF-96DF-EDF027EAA733}"/>
              </a:ext>
            </a:extLst>
          </p:cNvPr>
          <p:cNvCxnSpPr>
            <a:stCxn id="9" idx="3"/>
            <a:endCxn id="12" idx="1"/>
          </p:cNvCxnSpPr>
          <p:nvPr/>
        </p:nvCxnSpPr>
        <p:spPr>
          <a:xfrm>
            <a:off x="4152312" y="2425889"/>
            <a:ext cx="647688"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Verbindingslijn: gebogen 48">
            <a:extLst>
              <a:ext uri="{FF2B5EF4-FFF2-40B4-BE49-F238E27FC236}">
                <a16:creationId xmlns:a16="http://schemas.microsoft.com/office/drawing/2014/main" id="{0C995AC4-E6FD-4F4F-8AF8-05B85C107EDF}"/>
              </a:ext>
            </a:extLst>
          </p:cNvPr>
          <p:cNvCxnSpPr>
            <a:stCxn id="12" idx="3"/>
            <a:endCxn id="16" idx="3"/>
          </p:cNvCxnSpPr>
          <p:nvPr/>
        </p:nvCxnSpPr>
        <p:spPr>
          <a:xfrm>
            <a:off x="6096000" y="2425889"/>
            <a:ext cx="4258181" cy="1883602"/>
          </a:xfrm>
          <a:prstGeom prst="bentConnector3">
            <a:avLst>
              <a:gd name="adj1" fmla="val 105368"/>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Verbindingslijn: gebogen 52">
            <a:extLst>
              <a:ext uri="{FF2B5EF4-FFF2-40B4-BE49-F238E27FC236}">
                <a16:creationId xmlns:a16="http://schemas.microsoft.com/office/drawing/2014/main" id="{3974E2E9-504D-40BE-8CC1-72E1B3A70683}"/>
              </a:ext>
            </a:extLst>
          </p:cNvPr>
          <p:cNvCxnSpPr>
            <a:endCxn id="21" idx="2"/>
          </p:cNvCxnSpPr>
          <p:nvPr/>
        </p:nvCxnSpPr>
        <p:spPr>
          <a:xfrm flipV="1">
            <a:off x="10595728" y="2595616"/>
            <a:ext cx="758072" cy="693340"/>
          </a:xfrm>
          <a:prstGeom prst="bentConnector3">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Verbindingslijn: gebogen 54">
            <a:extLst>
              <a:ext uri="{FF2B5EF4-FFF2-40B4-BE49-F238E27FC236}">
                <a16:creationId xmlns:a16="http://schemas.microsoft.com/office/drawing/2014/main" id="{13996CB6-70E3-4F2B-A8C4-22D88C796C3A}"/>
              </a:ext>
            </a:extLst>
          </p:cNvPr>
          <p:cNvCxnSpPr>
            <a:endCxn id="22" idx="2"/>
          </p:cNvCxnSpPr>
          <p:nvPr/>
        </p:nvCxnSpPr>
        <p:spPr>
          <a:xfrm>
            <a:off x="10595728" y="3288956"/>
            <a:ext cx="758072" cy="688290"/>
          </a:xfrm>
          <a:prstGeom prst="bentConnector3">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kstvak 55">
            <a:extLst>
              <a:ext uri="{FF2B5EF4-FFF2-40B4-BE49-F238E27FC236}">
                <a16:creationId xmlns:a16="http://schemas.microsoft.com/office/drawing/2014/main" id="{B47AF7C3-D43B-40A3-B4DC-B7783B2659FF}"/>
              </a:ext>
            </a:extLst>
          </p:cNvPr>
          <p:cNvSpPr txBox="1"/>
          <p:nvPr/>
        </p:nvSpPr>
        <p:spPr>
          <a:xfrm>
            <a:off x="1679753" y="2119127"/>
            <a:ext cx="983107" cy="276999"/>
          </a:xfrm>
          <a:prstGeom prst="rect">
            <a:avLst/>
          </a:prstGeom>
          <a:noFill/>
        </p:spPr>
        <p:txBody>
          <a:bodyPr wrap="square" rtlCol="0">
            <a:spAutoFit/>
          </a:bodyPr>
          <a:lstStyle/>
          <a:p>
            <a:r>
              <a:rPr lang="nl-BE" sz="1200" dirty="0" err="1">
                <a:solidFill>
                  <a:schemeClr val="tx1">
                    <a:lumMod val="50000"/>
                    <a:lumOff val="50000"/>
                  </a:schemeClr>
                </a:solidFill>
                <a:latin typeface="Verdana" charset="0"/>
                <a:ea typeface="Verdana" charset="0"/>
                <a:cs typeface="Verdana" charset="0"/>
              </a:rPr>
              <a:t>Numerical</a:t>
            </a:r>
            <a:endParaRPr lang="nl-BE" sz="1200" dirty="0">
              <a:solidFill>
                <a:schemeClr val="tx1">
                  <a:lumMod val="50000"/>
                  <a:lumOff val="50000"/>
                </a:schemeClr>
              </a:solidFill>
              <a:latin typeface="Verdana" charset="0"/>
              <a:ea typeface="Verdana" charset="0"/>
              <a:cs typeface="Verdana" charset="0"/>
            </a:endParaRPr>
          </a:p>
        </p:txBody>
      </p:sp>
      <p:sp>
        <p:nvSpPr>
          <p:cNvPr id="57" name="Tekstvak 56">
            <a:extLst>
              <a:ext uri="{FF2B5EF4-FFF2-40B4-BE49-F238E27FC236}">
                <a16:creationId xmlns:a16="http://schemas.microsoft.com/office/drawing/2014/main" id="{B7E622D5-724E-41C5-802C-9DC05B565E6F}"/>
              </a:ext>
            </a:extLst>
          </p:cNvPr>
          <p:cNvSpPr txBox="1"/>
          <p:nvPr/>
        </p:nvSpPr>
        <p:spPr>
          <a:xfrm>
            <a:off x="1469854" y="4343959"/>
            <a:ext cx="1079999" cy="276999"/>
          </a:xfrm>
          <a:prstGeom prst="rect">
            <a:avLst/>
          </a:prstGeom>
          <a:noFill/>
        </p:spPr>
        <p:txBody>
          <a:bodyPr wrap="square" rtlCol="0">
            <a:spAutoFit/>
          </a:bodyPr>
          <a:lstStyle/>
          <a:p>
            <a:r>
              <a:rPr lang="nl-BE" sz="1200" dirty="0" err="1">
                <a:solidFill>
                  <a:schemeClr val="tx1">
                    <a:lumMod val="50000"/>
                    <a:lumOff val="50000"/>
                  </a:schemeClr>
                </a:solidFill>
                <a:latin typeface="Verdana" charset="0"/>
                <a:ea typeface="Verdana" charset="0"/>
                <a:cs typeface="Verdana" charset="0"/>
              </a:rPr>
              <a:t>Categorical</a:t>
            </a:r>
            <a:endParaRPr lang="nl-BE" sz="1200" dirty="0">
              <a:solidFill>
                <a:schemeClr val="tx1">
                  <a:lumMod val="50000"/>
                  <a:lumOff val="50000"/>
                </a:schemeClr>
              </a:solidFill>
              <a:latin typeface="Verdana" charset="0"/>
              <a:ea typeface="Verdana" charset="0"/>
              <a:cs typeface="Verdana" charset="0"/>
            </a:endParaRPr>
          </a:p>
        </p:txBody>
      </p:sp>
      <p:sp>
        <p:nvSpPr>
          <p:cNvPr id="58" name="Tekstvak 57">
            <a:extLst>
              <a:ext uri="{FF2B5EF4-FFF2-40B4-BE49-F238E27FC236}">
                <a16:creationId xmlns:a16="http://schemas.microsoft.com/office/drawing/2014/main" id="{A558EF5D-DD02-48DA-8128-8189E2248C37}"/>
              </a:ext>
            </a:extLst>
          </p:cNvPr>
          <p:cNvSpPr txBox="1"/>
          <p:nvPr/>
        </p:nvSpPr>
        <p:spPr>
          <a:xfrm>
            <a:off x="2881315" y="3288956"/>
            <a:ext cx="2060226" cy="276999"/>
          </a:xfrm>
          <a:prstGeom prst="rect">
            <a:avLst/>
          </a:prstGeom>
          <a:noFill/>
        </p:spPr>
        <p:txBody>
          <a:bodyPr wrap="square" rtlCol="0">
            <a:spAutoFit/>
          </a:bodyPr>
          <a:lstStyle/>
          <a:p>
            <a:r>
              <a:rPr lang="nl-BE" sz="1200" dirty="0" err="1">
                <a:solidFill>
                  <a:schemeClr val="tx1">
                    <a:lumMod val="50000"/>
                    <a:lumOff val="50000"/>
                  </a:schemeClr>
                </a:solidFill>
                <a:latin typeface="Verdana" charset="0"/>
                <a:ea typeface="Verdana" charset="0"/>
                <a:cs typeface="Verdana" charset="0"/>
              </a:rPr>
              <a:t>Geographic</a:t>
            </a:r>
            <a:r>
              <a:rPr lang="nl-BE" sz="1200" dirty="0">
                <a:solidFill>
                  <a:schemeClr val="tx1">
                    <a:lumMod val="50000"/>
                    <a:lumOff val="50000"/>
                  </a:schemeClr>
                </a:solidFill>
                <a:latin typeface="Verdana" charset="0"/>
                <a:ea typeface="Verdana" charset="0"/>
                <a:cs typeface="Verdana" charset="0"/>
              </a:rPr>
              <a:t> info</a:t>
            </a:r>
          </a:p>
        </p:txBody>
      </p:sp>
      <p:pic>
        <p:nvPicPr>
          <p:cNvPr id="33" name="Audio 32">
            <a:hlinkClick r:id="" action="ppaction://media"/>
            <a:extLst>
              <a:ext uri="{FF2B5EF4-FFF2-40B4-BE49-F238E27FC236}">
                <a16:creationId xmlns:a16="http://schemas.microsoft.com/office/drawing/2014/main" id="{788B79B9-0C6A-4595-8AE2-3BD616ED2C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47940352"/>
      </p:ext>
    </p:extLst>
  </p:cSld>
  <p:clrMapOvr>
    <a:masterClrMapping/>
  </p:clrMapOvr>
  <mc:AlternateContent xmlns:mc="http://schemas.openxmlformats.org/markup-compatibility/2006" xmlns:p14="http://schemas.microsoft.com/office/powerpoint/2010/main">
    <mc:Choice Requires="p14">
      <p:transition spd="slow" p14:dur="2000" advTm="33634"/>
    </mc:Choice>
    <mc:Fallback xmlns="">
      <p:transition spd="slow" advTm="33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A9D74D9-850F-4B6A-9F79-2CA0B5D59710}"/>
              </a:ext>
            </a:extLst>
          </p:cNvPr>
          <p:cNvSpPr>
            <a:spLocks noGrp="1"/>
          </p:cNvSpPr>
          <p:nvPr>
            <p:ph type="title"/>
          </p:nvPr>
        </p:nvSpPr>
        <p:spPr>
          <a:xfrm>
            <a:off x="731838" y="711463"/>
            <a:ext cx="4117840" cy="341050"/>
          </a:xfrm>
        </p:spPr>
        <p:txBody>
          <a:bodyPr/>
          <a:lstStyle/>
          <a:p>
            <a:r>
              <a:rPr lang="nl-BE" dirty="0"/>
              <a:t>Preprocessing pipeline</a:t>
            </a:r>
          </a:p>
        </p:txBody>
      </p:sp>
      <p:sp>
        <p:nvSpPr>
          <p:cNvPr id="5" name="Ondertitel 4">
            <a:extLst>
              <a:ext uri="{FF2B5EF4-FFF2-40B4-BE49-F238E27FC236}">
                <a16:creationId xmlns:a16="http://schemas.microsoft.com/office/drawing/2014/main" id="{77AF370E-7346-42FD-8AC7-94AC3E566C33}"/>
              </a:ext>
            </a:extLst>
          </p:cNvPr>
          <p:cNvSpPr>
            <a:spLocks noGrp="1"/>
          </p:cNvSpPr>
          <p:nvPr>
            <p:ph type="subTitle" idx="1"/>
          </p:nvPr>
        </p:nvSpPr>
        <p:spPr>
          <a:xfrm>
            <a:off x="731838" y="1104151"/>
            <a:ext cx="2660793" cy="335852"/>
          </a:xfrm>
        </p:spPr>
        <p:txBody>
          <a:bodyPr/>
          <a:lstStyle/>
          <a:p>
            <a:r>
              <a:rPr lang="nl-BE" dirty="0" err="1"/>
              <a:t>Optional</a:t>
            </a:r>
            <a:r>
              <a:rPr lang="nl-BE" dirty="0"/>
              <a:t> </a:t>
            </a:r>
            <a:r>
              <a:rPr lang="nl-BE" dirty="0" err="1"/>
              <a:t>Settings</a:t>
            </a:r>
            <a:endParaRPr lang="nl-BE" dirty="0"/>
          </a:p>
        </p:txBody>
      </p:sp>
      <p:sp>
        <p:nvSpPr>
          <p:cNvPr id="6" name="Rechthoek 5">
            <a:extLst>
              <a:ext uri="{FF2B5EF4-FFF2-40B4-BE49-F238E27FC236}">
                <a16:creationId xmlns:a16="http://schemas.microsoft.com/office/drawing/2014/main" id="{4FE7393B-024E-4858-961D-91706656D904}"/>
              </a:ext>
            </a:extLst>
          </p:cNvPr>
          <p:cNvSpPr/>
          <p:nvPr/>
        </p:nvSpPr>
        <p:spPr>
          <a:xfrm>
            <a:off x="1087375" y="3115872"/>
            <a:ext cx="1296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nl-BE" sz="1400" dirty="0" err="1">
                <a:solidFill>
                  <a:srgbClr val="0033A0"/>
                </a:solidFill>
                <a:latin typeface="Verdana" charset="0"/>
                <a:ea typeface="Verdana" charset="0"/>
                <a:cs typeface="Verdana" charset="0"/>
              </a:rPr>
              <a:t>Create</a:t>
            </a:r>
            <a:r>
              <a:rPr lang="nl-BE" sz="1400" dirty="0">
                <a:solidFill>
                  <a:srgbClr val="0033A0"/>
                </a:solidFill>
                <a:latin typeface="Verdana" charset="0"/>
                <a:ea typeface="Verdana" charset="0"/>
                <a:cs typeface="Verdana" charset="0"/>
              </a:rPr>
              <a:t> new features</a:t>
            </a:r>
          </a:p>
        </p:txBody>
      </p:sp>
      <p:sp>
        <p:nvSpPr>
          <p:cNvPr id="7" name="Ovaal 6">
            <a:extLst>
              <a:ext uri="{FF2B5EF4-FFF2-40B4-BE49-F238E27FC236}">
                <a16:creationId xmlns:a16="http://schemas.microsoft.com/office/drawing/2014/main" id="{A69A98E3-0CF6-4F75-A022-6137E1781C03}"/>
              </a:ext>
            </a:extLst>
          </p:cNvPr>
          <p:cNvSpPr/>
          <p:nvPr/>
        </p:nvSpPr>
        <p:spPr>
          <a:xfrm>
            <a:off x="65151" y="3043872"/>
            <a:ext cx="792000" cy="792000"/>
          </a:xfrm>
          <a:prstGeom prst="ellipse">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Data</a:t>
            </a:r>
          </a:p>
        </p:txBody>
      </p:sp>
      <p:sp>
        <p:nvSpPr>
          <p:cNvPr id="9" name="Rechthoek 8">
            <a:extLst>
              <a:ext uri="{FF2B5EF4-FFF2-40B4-BE49-F238E27FC236}">
                <a16:creationId xmlns:a16="http://schemas.microsoft.com/office/drawing/2014/main" id="{3C00D000-68E8-4BAA-BE3A-759D8A8BB3CA}"/>
              </a:ext>
            </a:extLst>
          </p:cNvPr>
          <p:cNvSpPr/>
          <p:nvPr/>
        </p:nvSpPr>
        <p:spPr>
          <a:xfrm>
            <a:off x="2856312" y="2101889"/>
            <a:ext cx="1296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Missing </a:t>
            </a:r>
            <a:r>
              <a:rPr lang="nl-BE" sz="1400" dirty="0" err="1">
                <a:solidFill>
                  <a:srgbClr val="0033A0"/>
                </a:solidFill>
                <a:latin typeface="Verdana" charset="0"/>
                <a:ea typeface="Verdana" charset="0"/>
                <a:cs typeface="Verdana" charset="0"/>
              </a:rPr>
              <a:t>value</a:t>
            </a:r>
            <a:r>
              <a:rPr lang="nl-BE" sz="1400" dirty="0">
                <a:solidFill>
                  <a:srgbClr val="0033A0"/>
                </a:solidFill>
                <a:latin typeface="Verdana" charset="0"/>
                <a:ea typeface="Verdana" charset="0"/>
                <a:cs typeface="Verdana" charset="0"/>
              </a:rPr>
              <a:t> </a:t>
            </a:r>
            <a:r>
              <a:rPr lang="nl-BE" sz="1400" dirty="0" err="1">
                <a:solidFill>
                  <a:srgbClr val="0033A0"/>
                </a:solidFill>
                <a:latin typeface="Verdana" charset="0"/>
                <a:ea typeface="Verdana" charset="0"/>
                <a:cs typeface="Verdana" charset="0"/>
              </a:rPr>
              <a:t>imputation</a:t>
            </a:r>
            <a:endParaRPr lang="nl-BE" sz="1400" dirty="0">
              <a:solidFill>
                <a:srgbClr val="0033A0"/>
              </a:solidFill>
              <a:latin typeface="Verdana" charset="0"/>
              <a:ea typeface="Verdana" charset="0"/>
              <a:cs typeface="Verdana" charset="0"/>
            </a:endParaRPr>
          </a:p>
        </p:txBody>
      </p:sp>
      <p:sp>
        <p:nvSpPr>
          <p:cNvPr id="10" name="Rechthoek 9">
            <a:extLst>
              <a:ext uri="{FF2B5EF4-FFF2-40B4-BE49-F238E27FC236}">
                <a16:creationId xmlns:a16="http://schemas.microsoft.com/office/drawing/2014/main" id="{76399829-BE67-4EB8-853D-8A64B451D96E}"/>
              </a:ext>
            </a:extLst>
          </p:cNvPr>
          <p:cNvSpPr/>
          <p:nvPr/>
        </p:nvSpPr>
        <p:spPr>
          <a:xfrm>
            <a:off x="4075025" y="3986014"/>
            <a:ext cx="1080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err="1">
                <a:solidFill>
                  <a:srgbClr val="0033A0"/>
                </a:solidFill>
                <a:latin typeface="Verdana" charset="0"/>
                <a:ea typeface="Verdana" charset="0"/>
                <a:cs typeface="Verdana" charset="0"/>
              </a:rPr>
              <a:t>Lowercase</a:t>
            </a:r>
            <a:endParaRPr lang="nl-BE" sz="1400" dirty="0">
              <a:solidFill>
                <a:srgbClr val="0033A0"/>
              </a:solidFill>
              <a:latin typeface="Verdana" charset="0"/>
              <a:ea typeface="Verdana" charset="0"/>
              <a:cs typeface="Verdana" charset="0"/>
            </a:endParaRPr>
          </a:p>
        </p:txBody>
      </p:sp>
      <p:sp>
        <p:nvSpPr>
          <p:cNvPr id="12" name="Rechthoek 11">
            <a:extLst>
              <a:ext uri="{FF2B5EF4-FFF2-40B4-BE49-F238E27FC236}">
                <a16:creationId xmlns:a16="http://schemas.microsoft.com/office/drawing/2014/main" id="{D1BEDAEA-8879-44FC-B5D9-513CC7D63587}"/>
              </a:ext>
            </a:extLst>
          </p:cNvPr>
          <p:cNvSpPr/>
          <p:nvPr/>
        </p:nvSpPr>
        <p:spPr>
          <a:xfrm>
            <a:off x="4800000" y="2101889"/>
            <a:ext cx="1296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Drop </a:t>
            </a:r>
            <a:r>
              <a:rPr lang="nl-BE" sz="1400" dirty="0" err="1">
                <a:solidFill>
                  <a:srgbClr val="0033A0"/>
                </a:solidFill>
                <a:latin typeface="Verdana" charset="0"/>
                <a:ea typeface="Verdana" charset="0"/>
                <a:cs typeface="Verdana" charset="0"/>
              </a:rPr>
              <a:t>redundants</a:t>
            </a:r>
            <a:endParaRPr lang="nl-BE" sz="1400" dirty="0">
              <a:solidFill>
                <a:srgbClr val="0033A0"/>
              </a:solidFill>
              <a:latin typeface="Verdana" charset="0"/>
              <a:ea typeface="Verdana" charset="0"/>
              <a:cs typeface="Verdana" charset="0"/>
            </a:endParaRPr>
          </a:p>
        </p:txBody>
      </p:sp>
      <p:sp>
        <p:nvSpPr>
          <p:cNvPr id="13" name="Rechthoek 12">
            <a:extLst>
              <a:ext uri="{FF2B5EF4-FFF2-40B4-BE49-F238E27FC236}">
                <a16:creationId xmlns:a16="http://schemas.microsoft.com/office/drawing/2014/main" id="{5E03398B-6169-4429-81F7-610A7DE2460B}"/>
              </a:ext>
            </a:extLst>
          </p:cNvPr>
          <p:cNvSpPr/>
          <p:nvPr/>
        </p:nvSpPr>
        <p:spPr>
          <a:xfrm>
            <a:off x="5383011" y="3985491"/>
            <a:ext cx="1466328"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rgbClr val="0033A0"/>
                </a:solidFill>
                <a:latin typeface="Verdana" charset="0"/>
                <a:ea typeface="Verdana" charset="0"/>
                <a:cs typeface="Verdana" charset="0"/>
              </a:rPr>
              <a:t>Low-frequent </a:t>
            </a:r>
            <a:r>
              <a:rPr lang="nl-BE" sz="1400" dirty="0" err="1">
                <a:solidFill>
                  <a:srgbClr val="0033A0"/>
                </a:solidFill>
                <a:latin typeface="Verdana" charset="0"/>
                <a:ea typeface="Verdana" charset="0"/>
                <a:cs typeface="Verdana" charset="0"/>
              </a:rPr>
              <a:t>merging</a:t>
            </a:r>
            <a:endParaRPr lang="nl-BE" sz="1400" dirty="0">
              <a:solidFill>
                <a:srgbClr val="0033A0"/>
              </a:solidFill>
              <a:latin typeface="Verdana" charset="0"/>
              <a:ea typeface="Verdana" charset="0"/>
              <a:cs typeface="Verdana" charset="0"/>
            </a:endParaRPr>
          </a:p>
        </p:txBody>
      </p:sp>
      <p:sp>
        <p:nvSpPr>
          <p:cNvPr id="14" name="Rechthoek 13">
            <a:extLst>
              <a:ext uri="{FF2B5EF4-FFF2-40B4-BE49-F238E27FC236}">
                <a16:creationId xmlns:a16="http://schemas.microsoft.com/office/drawing/2014/main" id="{B8C903BC-CDBD-4652-A487-234F3012A19B}"/>
              </a:ext>
            </a:extLst>
          </p:cNvPr>
          <p:cNvSpPr/>
          <p:nvPr/>
        </p:nvSpPr>
        <p:spPr>
          <a:xfrm>
            <a:off x="7036977" y="3985491"/>
            <a:ext cx="900000" cy="648000"/>
          </a:xfrm>
          <a:prstGeom prst="rect">
            <a:avLst/>
          </a:prstGeom>
          <a:solidFill>
            <a:schemeClr val="bg1"/>
          </a:solidFill>
          <a:ln w="44450">
            <a:solidFill>
              <a:srgbClr val="FF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err="1">
                <a:solidFill>
                  <a:srgbClr val="FF5000"/>
                </a:solidFill>
                <a:latin typeface="Verdana" charset="0"/>
                <a:ea typeface="Verdana" charset="0"/>
                <a:cs typeface="Verdana" charset="0"/>
              </a:rPr>
              <a:t>Encode</a:t>
            </a:r>
            <a:endParaRPr lang="nl-BE" sz="1400" dirty="0">
              <a:solidFill>
                <a:srgbClr val="FF5000"/>
              </a:solidFill>
              <a:latin typeface="Verdana" charset="0"/>
              <a:ea typeface="Verdana" charset="0"/>
              <a:cs typeface="Verdana" charset="0"/>
            </a:endParaRPr>
          </a:p>
        </p:txBody>
      </p:sp>
      <p:sp>
        <p:nvSpPr>
          <p:cNvPr id="16" name="Rechthoek 15">
            <a:extLst>
              <a:ext uri="{FF2B5EF4-FFF2-40B4-BE49-F238E27FC236}">
                <a16:creationId xmlns:a16="http://schemas.microsoft.com/office/drawing/2014/main" id="{467062DD-D5C0-42F0-80FD-6AA34CE6D1EF}"/>
              </a:ext>
            </a:extLst>
          </p:cNvPr>
          <p:cNvSpPr/>
          <p:nvPr/>
        </p:nvSpPr>
        <p:spPr>
          <a:xfrm>
            <a:off x="9454181" y="3985491"/>
            <a:ext cx="900000" cy="648000"/>
          </a:xfrm>
          <a:prstGeom prst="rect">
            <a:avLst/>
          </a:prstGeom>
          <a:solidFill>
            <a:schemeClr val="bg1"/>
          </a:solidFill>
          <a:ln w="44450">
            <a:solidFill>
              <a:srgbClr val="FF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err="1">
                <a:solidFill>
                  <a:srgbClr val="FF5000"/>
                </a:solidFill>
                <a:latin typeface="Verdana" charset="0"/>
                <a:ea typeface="Verdana" charset="0"/>
                <a:cs typeface="Verdana" charset="0"/>
              </a:rPr>
              <a:t>Scale</a:t>
            </a:r>
            <a:endParaRPr lang="nl-BE" sz="1400" dirty="0">
              <a:solidFill>
                <a:srgbClr val="FF5000"/>
              </a:solidFill>
              <a:latin typeface="Verdana" charset="0"/>
              <a:ea typeface="Verdana" charset="0"/>
              <a:cs typeface="Verdana" charset="0"/>
            </a:endParaRPr>
          </a:p>
        </p:txBody>
      </p:sp>
      <p:sp>
        <p:nvSpPr>
          <p:cNvPr id="17" name="Rechthoek 16">
            <a:extLst>
              <a:ext uri="{FF2B5EF4-FFF2-40B4-BE49-F238E27FC236}">
                <a16:creationId xmlns:a16="http://schemas.microsoft.com/office/drawing/2014/main" id="{37EB6602-329F-4B4E-8CC7-EDA3CE1A0604}"/>
              </a:ext>
            </a:extLst>
          </p:cNvPr>
          <p:cNvSpPr/>
          <p:nvPr/>
        </p:nvSpPr>
        <p:spPr>
          <a:xfrm>
            <a:off x="8245579" y="3985491"/>
            <a:ext cx="900000" cy="648000"/>
          </a:xfrm>
          <a:prstGeom prst="rect">
            <a:avLst/>
          </a:prstGeom>
          <a:solidFill>
            <a:schemeClr val="bg1"/>
          </a:solidFill>
          <a:ln w="44450">
            <a:solidFill>
              <a:srgbClr val="FF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err="1">
                <a:solidFill>
                  <a:srgbClr val="FF5000"/>
                </a:solidFill>
                <a:latin typeface="Verdana" charset="0"/>
                <a:ea typeface="Verdana" charset="0"/>
                <a:cs typeface="Verdana" charset="0"/>
              </a:rPr>
              <a:t>mRMR</a:t>
            </a:r>
            <a:endParaRPr lang="nl-BE" sz="1400" dirty="0">
              <a:solidFill>
                <a:srgbClr val="FF5000"/>
              </a:solidFill>
              <a:latin typeface="Verdana" charset="0"/>
              <a:ea typeface="Verdana" charset="0"/>
              <a:cs typeface="Verdana" charset="0"/>
            </a:endParaRPr>
          </a:p>
        </p:txBody>
      </p:sp>
      <p:sp>
        <p:nvSpPr>
          <p:cNvPr id="20" name="Rechthoek 19">
            <a:extLst>
              <a:ext uri="{FF2B5EF4-FFF2-40B4-BE49-F238E27FC236}">
                <a16:creationId xmlns:a16="http://schemas.microsoft.com/office/drawing/2014/main" id="{2C477BE1-81E9-4CDB-9799-180F93AE2241}"/>
              </a:ext>
            </a:extLst>
          </p:cNvPr>
          <p:cNvSpPr/>
          <p:nvPr/>
        </p:nvSpPr>
        <p:spPr>
          <a:xfrm>
            <a:off x="2551040" y="3986014"/>
            <a:ext cx="1296000" cy="64800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Drop </a:t>
            </a:r>
            <a:r>
              <a:rPr lang="nl-BE" sz="1400" dirty="0" err="1">
                <a:solidFill>
                  <a:srgbClr val="0033A0"/>
                </a:solidFill>
                <a:latin typeface="Verdana" charset="0"/>
                <a:ea typeface="Verdana" charset="0"/>
                <a:cs typeface="Verdana" charset="0"/>
              </a:rPr>
              <a:t>redundants</a:t>
            </a:r>
            <a:endParaRPr lang="nl-BE" sz="1400" dirty="0">
              <a:solidFill>
                <a:srgbClr val="0033A0"/>
              </a:solidFill>
              <a:latin typeface="Verdana" charset="0"/>
              <a:ea typeface="Verdana" charset="0"/>
              <a:cs typeface="Verdana" charset="0"/>
            </a:endParaRPr>
          </a:p>
        </p:txBody>
      </p:sp>
      <p:sp>
        <p:nvSpPr>
          <p:cNvPr id="21" name="Ovaal 20">
            <a:extLst>
              <a:ext uri="{FF2B5EF4-FFF2-40B4-BE49-F238E27FC236}">
                <a16:creationId xmlns:a16="http://schemas.microsoft.com/office/drawing/2014/main" id="{7AD007ED-048B-4AA5-A3FA-8E513291A005}"/>
              </a:ext>
            </a:extLst>
          </p:cNvPr>
          <p:cNvSpPr/>
          <p:nvPr/>
        </p:nvSpPr>
        <p:spPr>
          <a:xfrm>
            <a:off x="11353800" y="2199616"/>
            <a:ext cx="792000" cy="792000"/>
          </a:xfrm>
          <a:prstGeom prst="ellipse">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New Data</a:t>
            </a:r>
          </a:p>
        </p:txBody>
      </p:sp>
      <p:sp>
        <p:nvSpPr>
          <p:cNvPr id="22" name="Ovaal 21">
            <a:extLst>
              <a:ext uri="{FF2B5EF4-FFF2-40B4-BE49-F238E27FC236}">
                <a16:creationId xmlns:a16="http://schemas.microsoft.com/office/drawing/2014/main" id="{7BFDA05A-E9B6-4332-A4C6-BDF1C0057DC3}"/>
              </a:ext>
            </a:extLst>
          </p:cNvPr>
          <p:cNvSpPr/>
          <p:nvPr/>
        </p:nvSpPr>
        <p:spPr>
          <a:xfrm>
            <a:off x="11353800" y="3581246"/>
            <a:ext cx="792000" cy="792000"/>
          </a:xfrm>
          <a:prstGeom prst="ellipse">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nl-BE" sz="1400" dirty="0">
                <a:solidFill>
                  <a:srgbClr val="0033A0"/>
                </a:solidFill>
                <a:latin typeface="Verdana" charset="0"/>
                <a:ea typeface="Verdana" charset="0"/>
                <a:cs typeface="Verdana" charset="0"/>
              </a:rPr>
              <a:t>Info</a:t>
            </a:r>
          </a:p>
          <a:p>
            <a:pPr algn="ctr"/>
            <a:r>
              <a:rPr lang="nl-BE" sz="1400" dirty="0" err="1">
                <a:solidFill>
                  <a:srgbClr val="0033A0"/>
                </a:solidFill>
                <a:latin typeface="Verdana" charset="0"/>
                <a:ea typeface="Verdana" charset="0"/>
                <a:cs typeface="Verdana" charset="0"/>
              </a:rPr>
              <a:t>for</a:t>
            </a:r>
            <a:endParaRPr lang="nl-BE" sz="1400" dirty="0">
              <a:solidFill>
                <a:srgbClr val="0033A0"/>
              </a:solidFill>
              <a:latin typeface="Verdana" charset="0"/>
              <a:ea typeface="Verdana" charset="0"/>
              <a:cs typeface="Verdana" charset="0"/>
            </a:endParaRPr>
          </a:p>
          <a:p>
            <a:pPr algn="ctr"/>
            <a:r>
              <a:rPr lang="nl-BE" sz="1400" dirty="0">
                <a:solidFill>
                  <a:srgbClr val="0033A0"/>
                </a:solidFill>
                <a:latin typeface="Verdana" charset="0"/>
                <a:ea typeface="Verdana" charset="0"/>
                <a:cs typeface="Verdana" charset="0"/>
              </a:rPr>
              <a:t>Test</a:t>
            </a:r>
          </a:p>
        </p:txBody>
      </p:sp>
      <p:cxnSp>
        <p:nvCxnSpPr>
          <p:cNvPr id="26" name="Rechte verbindingslijn met pijl 25">
            <a:extLst>
              <a:ext uri="{FF2B5EF4-FFF2-40B4-BE49-F238E27FC236}">
                <a16:creationId xmlns:a16="http://schemas.microsoft.com/office/drawing/2014/main" id="{4CDCD575-2F65-488C-87E6-1E921F0796FB}"/>
              </a:ext>
            </a:extLst>
          </p:cNvPr>
          <p:cNvCxnSpPr>
            <a:cxnSpLocks/>
            <a:stCxn id="7" idx="6"/>
            <a:endCxn id="6" idx="1"/>
          </p:cNvCxnSpPr>
          <p:nvPr/>
        </p:nvCxnSpPr>
        <p:spPr>
          <a:xfrm>
            <a:off x="857151" y="3439872"/>
            <a:ext cx="230224"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Verbindingslijn: gebogen 29">
            <a:extLst>
              <a:ext uri="{FF2B5EF4-FFF2-40B4-BE49-F238E27FC236}">
                <a16:creationId xmlns:a16="http://schemas.microsoft.com/office/drawing/2014/main" id="{24DA3524-7929-4DBD-99B9-93CF3A97B830}"/>
              </a:ext>
            </a:extLst>
          </p:cNvPr>
          <p:cNvCxnSpPr>
            <a:stCxn id="6" idx="0"/>
            <a:endCxn id="9" idx="1"/>
          </p:cNvCxnSpPr>
          <p:nvPr/>
        </p:nvCxnSpPr>
        <p:spPr>
          <a:xfrm rot="5400000" flipH="1" flipV="1">
            <a:off x="1950852" y="2210413"/>
            <a:ext cx="689983" cy="1120937"/>
          </a:xfrm>
          <a:prstGeom prst="bentConnector2">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Verbindingslijn: gebogen 31">
            <a:extLst>
              <a:ext uri="{FF2B5EF4-FFF2-40B4-BE49-F238E27FC236}">
                <a16:creationId xmlns:a16="http://schemas.microsoft.com/office/drawing/2014/main" id="{6C31CC27-9328-4BD9-B50D-07F29976F97E}"/>
              </a:ext>
            </a:extLst>
          </p:cNvPr>
          <p:cNvCxnSpPr>
            <a:stCxn id="6" idx="2"/>
            <a:endCxn id="20" idx="1"/>
          </p:cNvCxnSpPr>
          <p:nvPr/>
        </p:nvCxnSpPr>
        <p:spPr>
          <a:xfrm rot="16200000" flipH="1">
            <a:off x="1870136" y="3629110"/>
            <a:ext cx="546142" cy="815665"/>
          </a:xfrm>
          <a:prstGeom prst="bentConnector2">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30A9FCFD-F955-49B3-A915-2D116D20A897}"/>
              </a:ext>
            </a:extLst>
          </p:cNvPr>
          <p:cNvCxnSpPr>
            <a:cxnSpLocks/>
            <a:endCxn id="9" idx="2"/>
          </p:cNvCxnSpPr>
          <p:nvPr/>
        </p:nvCxnSpPr>
        <p:spPr>
          <a:xfrm flipV="1">
            <a:off x="2142491" y="2749889"/>
            <a:ext cx="1361821" cy="1551357"/>
          </a:xfrm>
          <a:prstGeom prst="straightConnector1">
            <a:avLst/>
          </a:prstGeom>
          <a:ln w="190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CCFF0BCC-D983-4BED-8DE9-17D3DEC9B9A9}"/>
              </a:ext>
            </a:extLst>
          </p:cNvPr>
          <p:cNvCxnSpPr>
            <a:stCxn id="20" idx="3"/>
            <a:endCxn id="10" idx="1"/>
          </p:cNvCxnSpPr>
          <p:nvPr/>
        </p:nvCxnSpPr>
        <p:spPr>
          <a:xfrm>
            <a:off x="3847040" y="4310014"/>
            <a:ext cx="227985"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D93EF661-4115-41F2-931E-92BFD6CE53AF}"/>
              </a:ext>
            </a:extLst>
          </p:cNvPr>
          <p:cNvCxnSpPr>
            <a:stCxn id="10" idx="3"/>
            <a:endCxn id="13" idx="1"/>
          </p:cNvCxnSpPr>
          <p:nvPr/>
        </p:nvCxnSpPr>
        <p:spPr>
          <a:xfrm flipV="1">
            <a:off x="5155025" y="4309491"/>
            <a:ext cx="227986" cy="523"/>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Rechte verbindingslijn met pijl 40">
            <a:extLst>
              <a:ext uri="{FF2B5EF4-FFF2-40B4-BE49-F238E27FC236}">
                <a16:creationId xmlns:a16="http://schemas.microsoft.com/office/drawing/2014/main" id="{2A5D22EB-0F3D-4DED-8AD1-06ACC6C9F54F}"/>
              </a:ext>
            </a:extLst>
          </p:cNvPr>
          <p:cNvCxnSpPr>
            <a:stCxn id="13" idx="3"/>
            <a:endCxn id="14" idx="1"/>
          </p:cNvCxnSpPr>
          <p:nvPr/>
        </p:nvCxnSpPr>
        <p:spPr>
          <a:xfrm>
            <a:off x="6849339" y="4309491"/>
            <a:ext cx="187638"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70C5C503-557F-4152-B3E0-E470A43F8BB3}"/>
              </a:ext>
            </a:extLst>
          </p:cNvPr>
          <p:cNvCxnSpPr>
            <a:stCxn id="14" idx="3"/>
            <a:endCxn id="17" idx="1"/>
          </p:cNvCxnSpPr>
          <p:nvPr/>
        </p:nvCxnSpPr>
        <p:spPr>
          <a:xfrm>
            <a:off x="7936977" y="4309491"/>
            <a:ext cx="308602"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Rechte verbindingslijn met pijl 44">
            <a:extLst>
              <a:ext uri="{FF2B5EF4-FFF2-40B4-BE49-F238E27FC236}">
                <a16:creationId xmlns:a16="http://schemas.microsoft.com/office/drawing/2014/main" id="{BA0DF03E-D551-4485-B567-24B4572F2F9E}"/>
              </a:ext>
            </a:extLst>
          </p:cNvPr>
          <p:cNvCxnSpPr>
            <a:stCxn id="17" idx="3"/>
            <a:endCxn id="16" idx="1"/>
          </p:cNvCxnSpPr>
          <p:nvPr/>
        </p:nvCxnSpPr>
        <p:spPr>
          <a:xfrm>
            <a:off x="9145579" y="4309491"/>
            <a:ext cx="308602"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Rechte verbindingslijn met pijl 46">
            <a:extLst>
              <a:ext uri="{FF2B5EF4-FFF2-40B4-BE49-F238E27FC236}">
                <a16:creationId xmlns:a16="http://schemas.microsoft.com/office/drawing/2014/main" id="{F967665B-7A0B-4CBF-96DF-EDF027EAA733}"/>
              </a:ext>
            </a:extLst>
          </p:cNvPr>
          <p:cNvCxnSpPr>
            <a:stCxn id="9" idx="3"/>
            <a:endCxn id="12" idx="1"/>
          </p:cNvCxnSpPr>
          <p:nvPr/>
        </p:nvCxnSpPr>
        <p:spPr>
          <a:xfrm>
            <a:off x="4152312" y="2425889"/>
            <a:ext cx="647688"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Verbindingslijn: gebogen 48">
            <a:extLst>
              <a:ext uri="{FF2B5EF4-FFF2-40B4-BE49-F238E27FC236}">
                <a16:creationId xmlns:a16="http://schemas.microsoft.com/office/drawing/2014/main" id="{0C995AC4-E6FD-4F4F-8AF8-05B85C107EDF}"/>
              </a:ext>
            </a:extLst>
          </p:cNvPr>
          <p:cNvCxnSpPr>
            <a:stCxn id="12" idx="3"/>
            <a:endCxn id="16" idx="3"/>
          </p:cNvCxnSpPr>
          <p:nvPr/>
        </p:nvCxnSpPr>
        <p:spPr>
          <a:xfrm>
            <a:off x="6096000" y="2425889"/>
            <a:ext cx="4258181" cy="1883602"/>
          </a:xfrm>
          <a:prstGeom prst="bentConnector3">
            <a:avLst>
              <a:gd name="adj1" fmla="val 105368"/>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Verbindingslijn: gebogen 52">
            <a:extLst>
              <a:ext uri="{FF2B5EF4-FFF2-40B4-BE49-F238E27FC236}">
                <a16:creationId xmlns:a16="http://schemas.microsoft.com/office/drawing/2014/main" id="{3974E2E9-504D-40BE-8CC1-72E1B3A70683}"/>
              </a:ext>
            </a:extLst>
          </p:cNvPr>
          <p:cNvCxnSpPr>
            <a:cxnSpLocks/>
            <a:endCxn id="21" idx="2"/>
          </p:cNvCxnSpPr>
          <p:nvPr/>
        </p:nvCxnSpPr>
        <p:spPr>
          <a:xfrm flipV="1">
            <a:off x="10595728" y="2595616"/>
            <a:ext cx="758072" cy="693340"/>
          </a:xfrm>
          <a:prstGeom prst="bentConnector3">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Verbindingslijn: gebogen 54">
            <a:extLst>
              <a:ext uri="{FF2B5EF4-FFF2-40B4-BE49-F238E27FC236}">
                <a16:creationId xmlns:a16="http://schemas.microsoft.com/office/drawing/2014/main" id="{13996CB6-70E3-4F2B-A8C4-22D88C796C3A}"/>
              </a:ext>
            </a:extLst>
          </p:cNvPr>
          <p:cNvCxnSpPr>
            <a:endCxn id="22" idx="2"/>
          </p:cNvCxnSpPr>
          <p:nvPr/>
        </p:nvCxnSpPr>
        <p:spPr>
          <a:xfrm>
            <a:off x="10595728" y="3288956"/>
            <a:ext cx="758072" cy="688290"/>
          </a:xfrm>
          <a:prstGeom prst="bentConnector3">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kstvak 55">
            <a:extLst>
              <a:ext uri="{FF2B5EF4-FFF2-40B4-BE49-F238E27FC236}">
                <a16:creationId xmlns:a16="http://schemas.microsoft.com/office/drawing/2014/main" id="{B47AF7C3-D43B-40A3-B4DC-B7783B2659FF}"/>
              </a:ext>
            </a:extLst>
          </p:cNvPr>
          <p:cNvSpPr txBox="1"/>
          <p:nvPr/>
        </p:nvSpPr>
        <p:spPr>
          <a:xfrm>
            <a:off x="1679753" y="2119127"/>
            <a:ext cx="983107" cy="276999"/>
          </a:xfrm>
          <a:prstGeom prst="rect">
            <a:avLst/>
          </a:prstGeom>
          <a:noFill/>
        </p:spPr>
        <p:txBody>
          <a:bodyPr wrap="square" rtlCol="0">
            <a:spAutoFit/>
          </a:bodyPr>
          <a:lstStyle/>
          <a:p>
            <a:r>
              <a:rPr lang="nl-BE" sz="1200" dirty="0" err="1">
                <a:solidFill>
                  <a:schemeClr val="tx1">
                    <a:lumMod val="50000"/>
                    <a:lumOff val="50000"/>
                  </a:schemeClr>
                </a:solidFill>
                <a:latin typeface="Verdana" charset="0"/>
                <a:ea typeface="Verdana" charset="0"/>
                <a:cs typeface="Verdana" charset="0"/>
              </a:rPr>
              <a:t>Numerical</a:t>
            </a:r>
            <a:endParaRPr lang="nl-BE" sz="1200" dirty="0">
              <a:solidFill>
                <a:schemeClr val="tx1">
                  <a:lumMod val="50000"/>
                  <a:lumOff val="50000"/>
                </a:schemeClr>
              </a:solidFill>
              <a:latin typeface="Verdana" charset="0"/>
              <a:ea typeface="Verdana" charset="0"/>
              <a:cs typeface="Verdana" charset="0"/>
            </a:endParaRPr>
          </a:p>
        </p:txBody>
      </p:sp>
      <p:sp>
        <p:nvSpPr>
          <p:cNvPr id="57" name="Tekstvak 56">
            <a:extLst>
              <a:ext uri="{FF2B5EF4-FFF2-40B4-BE49-F238E27FC236}">
                <a16:creationId xmlns:a16="http://schemas.microsoft.com/office/drawing/2014/main" id="{B7E622D5-724E-41C5-802C-9DC05B565E6F}"/>
              </a:ext>
            </a:extLst>
          </p:cNvPr>
          <p:cNvSpPr txBox="1"/>
          <p:nvPr/>
        </p:nvSpPr>
        <p:spPr>
          <a:xfrm>
            <a:off x="1469854" y="4343959"/>
            <a:ext cx="1079999" cy="276999"/>
          </a:xfrm>
          <a:prstGeom prst="rect">
            <a:avLst/>
          </a:prstGeom>
          <a:noFill/>
        </p:spPr>
        <p:txBody>
          <a:bodyPr wrap="square" rtlCol="0">
            <a:spAutoFit/>
          </a:bodyPr>
          <a:lstStyle/>
          <a:p>
            <a:r>
              <a:rPr lang="nl-BE" sz="1200" dirty="0" err="1">
                <a:solidFill>
                  <a:schemeClr val="tx1">
                    <a:lumMod val="50000"/>
                    <a:lumOff val="50000"/>
                  </a:schemeClr>
                </a:solidFill>
                <a:latin typeface="Verdana" charset="0"/>
                <a:ea typeface="Verdana" charset="0"/>
                <a:cs typeface="Verdana" charset="0"/>
              </a:rPr>
              <a:t>Categorical</a:t>
            </a:r>
            <a:endParaRPr lang="nl-BE" sz="1200" dirty="0">
              <a:solidFill>
                <a:schemeClr val="tx1">
                  <a:lumMod val="50000"/>
                  <a:lumOff val="50000"/>
                </a:schemeClr>
              </a:solidFill>
              <a:latin typeface="Verdana" charset="0"/>
              <a:ea typeface="Verdana" charset="0"/>
              <a:cs typeface="Verdana" charset="0"/>
            </a:endParaRPr>
          </a:p>
        </p:txBody>
      </p:sp>
      <p:sp>
        <p:nvSpPr>
          <p:cNvPr id="58" name="Tekstvak 57">
            <a:extLst>
              <a:ext uri="{FF2B5EF4-FFF2-40B4-BE49-F238E27FC236}">
                <a16:creationId xmlns:a16="http://schemas.microsoft.com/office/drawing/2014/main" id="{A558EF5D-DD02-48DA-8128-8189E2248C37}"/>
              </a:ext>
            </a:extLst>
          </p:cNvPr>
          <p:cNvSpPr txBox="1"/>
          <p:nvPr/>
        </p:nvSpPr>
        <p:spPr>
          <a:xfrm>
            <a:off x="2881315" y="3288956"/>
            <a:ext cx="2060226" cy="276999"/>
          </a:xfrm>
          <a:prstGeom prst="rect">
            <a:avLst/>
          </a:prstGeom>
          <a:noFill/>
        </p:spPr>
        <p:txBody>
          <a:bodyPr wrap="square" rtlCol="0">
            <a:spAutoFit/>
          </a:bodyPr>
          <a:lstStyle/>
          <a:p>
            <a:r>
              <a:rPr lang="nl-BE" sz="1200" dirty="0" err="1">
                <a:solidFill>
                  <a:schemeClr val="tx1">
                    <a:lumMod val="50000"/>
                    <a:lumOff val="50000"/>
                  </a:schemeClr>
                </a:solidFill>
                <a:latin typeface="Verdana" charset="0"/>
                <a:ea typeface="Verdana" charset="0"/>
                <a:cs typeface="Verdana" charset="0"/>
              </a:rPr>
              <a:t>Geographic</a:t>
            </a:r>
            <a:r>
              <a:rPr lang="nl-BE" sz="1200" dirty="0">
                <a:solidFill>
                  <a:schemeClr val="tx1">
                    <a:lumMod val="50000"/>
                    <a:lumOff val="50000"/>
                  </a:schemeClr>
                </a:solidFill>
                <a:latin typeface="Verdana" charset="0"/>
                <a:ea typeface="Verdana" charset="0"/>
                <a:cs typeface="Verdana" charset="0"/>
              </a:rPr>
              <a:t> info</a:t>
            </a:r>
          </a:p>
        </p:txBody>
      </p:sp>
      <p:pic>
        <p:nvPicPr>
          <p:cNvPr id="18" name="Audio 17">
            <a:hlinkClick r:id="" action="ppaction://media"/>
            <a:extLst>
              <a:ext uri="{FF2B5EF4-FFF2-40B4-BE49-F238E27FC236}">
                <a16:creationId xmlns:a16="http://schemas.microsoft.com/office/drawing/2014/main" id="{1709EFF5-8DC4-4D23-93C2-D60B2A31B6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93258078"/>
      </p:ext>
    </p:extLst>
  </p:cSld>
  <p:clrMapOvr>
    <a:masterClrMapping/>
  </p:clrMapOvr>
  <mc:AlternateContent xmlns:mc="http://schemas.openxmlformats.org/markup-compatibility/2006" xmlns:p14="http://schemas.microsoft.com/office/powerpoint/2010/main">
    <mc:Choice Requires="p14">
      <p:transition spd="slow" p14:dur="2000" advTm="8137"/>
    </mc:Choice>
    <mc:Fallback xmlns="">
      <p:transition spd="slow" advTm="8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17E9653-BFE9-954B-B0C5-2E49288DF9FE}"/>
              </a:ext>
            </a:extLst>
          </p:cNvPr>
          <p:cNvSpPr>
            <a:spLocks noGrp="1"/>
          </p:cNvSpPr>
          <p:nvPr>
            <p:ph type="title"/>
          </p:nvPr>
        </p:nvSpPr>
        <p:spPr>
          <a:xfrm>
            <a:off x="1535240" y="3170203"/>
            <a:ext cx="5030357" cy="424150"/>
          </a:xfrm>
        </p:spPr>
        <p:txBody>
          <a:bodyPr/>
          <a:lstStyle/>
          <a:p>
            <a:r>
              <a:rPr lang="en-GB" dirty="0"/>
              <a:t>Tuning MODELS</a:t>
            </a:r>
          </a:p>
        </p:txBody>
      </p:sp>
      <p:pic>
        <p:nvPicPr>
          <p:cNvPr id="13" name="Audio 12">
            <a:hlinkClick r:id="" action="ppaction://media"/>
            <a:extLst>
              <a:ext uri="{FF2B5EF4-FFF2-40B4-BE49-F238E27FC236}">
                <a16:creationId xmlns:a16="http://schemas.microsoft.com/office/drawing/2014/main" id="{F1A4EF20-54AA-4D07-8FEC-A5E716AE00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4232013"/>
      </p:ext>
    </p:extLst>
  </p:cSld>
  <p:clrMapOvr>
    <a:masterClrMapping/>
  </p:clrMapOvr>
  <mc:AlternateContent xmlns:mc="http://schemas.openxmlformats.org/markup-compatibility/2006" xmlns:p14="http://schemas.microsoft.com/office/powerpoint/2010/main">
    <mc:Choice Requires="p14">
      <p:transition spd="slow" p14:dur="2000" advTm="4281"/>
    </mc:Choice>
    <mc:Fallback xmlns="">
      <p:transition spd="slow" advTm="4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D10E602-B781-422F-8518-95E67BA911B7}"/>
              </a:ext>
            </a:extLst>
          </p:cNvPr>
          <p:cNvSpPr>
            <a:spLocks noGrp="1"/>
          </p:cNvSpPr>
          <p:nvPr>
            <p:ph type="title"/>
          </p:nvPr>
        </p:nvSpPr>
        <p:spPr>
          <a:xfrm>
            <a:off x="731838" y="1216900"/>
            <a:ext cx="3394694" cy="424150"/>
          </a:xfrm>
        </p:spPr>
        <p:txBody>
          <a:bodyPr/>
          <a:lstStyle/>
          <a:p>
            <a:r>
              <a:rPr lang="nl-BE" dirty="0"/>
              <a:t>tuning MODELS</a:t>
            </a:r>
          </a:p>
        </p:txBody>
      </p:sp>
      <p:sp>
        <p:nvSpPr>
          <p:cNvPr id="9" name="Rechthoek 8">
            <a:extLst>
              <a:ext uri="{FF2B5EF4-FFF2-40B4-BE49-F238E27FC236}">
                <a16:creationId xmlns:a16="http://schemas.microsoft.com/office/drawing/2014/main" id="{04804BC1-3673-410D-BB0A-B859CB89015E}"/>
              </a:ext>
            </a:extLst>
          </p:cNvPr>
          <p:cNvSpPr/>
          <p:nvPr/>
        </p:nvSpPr>
        <p:spPr>
          <a:xfrm>
            <a:off x="731838" y="2158616"/>
            <a:ext cx="3377513" cy="3361038"/>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0" name="Tekstvak 9">
            <a:extLst>
              <a:ext uri="{FF2B5EF4-FFF2-40B4-BE49-F238E27FC236}">
                <a16:creationId xmlns:a16="http://schemas.microsoft.com/office/drawing/2014/main" id="{7BBF00CC-0227-439D-9ACC-58F3DF3D5911}"/>
              </a:ext>
            </a:extLst>
          </p:cNvPr>
          <p:cNvSpPr txBox="1"/>
          <p:nvPr/>
        </p:nvSpPr>
        <p:spPr>
          <a:xfrm>
            <a:off x="885437" y="2346453"/>
            <a:ext cx="3088860" cy="369332"/>
          </a:xfrm>
          <a:prstGeom prst="rect">
            <a:avLst/>
          </a:prstGeom>
          <a:noFill/>
        </p:spPr>
        <p:txBody>
          <a:bodyPr wrap="square" rtlCol="0">
            <a:spAutoFit/>
          </a:bodyPr>
          <a:lstStyle/>
          <a:p>
            <a:r>
              <a:rPr lang="nl-BE" b="1" dirty="0">
                <a:solidFill>
                  <a:srgbClr val="0033A0"/>
                </a:solidFill>
                <a:latin typeface="Verdana" charset="0"/>
                <a:ea typeface="Verdana" charset="0"/>
                <a:cs typeface="Verdana" charset="0"/>
              </a:rPr>
              <a:t>KNN</a:t>
            </a:r>
          </a:p>
        </p:txBody>
      </p:sp>
      <p:sp>
        <p:nvSpPr>
          <p:cNvPr id="11" name="Rechthoek 10">
            <a:extLst>
              <a:ext uri="{FF2B5EF4-FFF2-40B4-BE49-F238E27FC236}">
                <a16:creationId xmlns:a16="http://schemas.microsoft.com/office/drawing/2014/main" id="{AECA6E23-A4E1-4B41-9E1C-E5242FAEAA51}"/>
              </a:ext>
            </a:extLst>
          </p:cNvPr>
          <p:cNvSpPr/>
          <p:nvPr/>
        </p:nvSpPr>
        <p:spPr>
          <a:xfrm>
            <a:off x="4330444" y="2158616"/>
            <a:ext cx="3377513" cy="3361038"/>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2" name="Tekstvak 11">
            <a:extLst>
              <a:ext uri="{FF2B5EF4-FFF2-40B4-BE49-F238E27FC236}">
                <a16:creationId xmlns:a16="http://schemas.microsoft.com/office/drawing/2014/main" id="{7057F87A-8471-42C7-A8B1-4BEE5C4E35EF}"/>
              </a:ext>
            </a:extLst>
          </p:cNvPr>
          <p:cNvSpPr txBox="1"/>
          <p:nvPr/>
        </p:nvSpPr>
        <p:spPr>
          <a:xfrm>
            <a:off x="4464783" y="2346453"/>
            <a:ext cx="3243174" cy="923330"/>
          </a:xfrm>
          <a:prstGeom prst="rect">
            <a:avLst/>
          </a:prstGeom>
          <a:noFill/>
        </p:spPr>
        <p:txBody>
          <a:bodyPr wrap="square" rtlCol="0">
            <a:spAutoFit/>
          </a:bodyPr>
          <a:lstStyle/>
          <a:p>
            <a:r>
              <a:rPr lang="nl-BE" b="1" dirty="0">
                <a:solidFill>
                  <a:srgbClr val="0033A0"/>
                </a:solidFill>
                <a:latin typeface="Verdana" charset="0"/>
                <a:ea typeface="Verdana" charset="0"/>
                <a:cs typeface="Verdana" charset="0"/>
              </a:rPr>
              <a:t>NNET</a:t>
            </a:r>
          </a:p>
          <a:p>
            <a:endParaRPr lang="nl-BE" dirty="0">
              <a:solidFill>
                <a:srgbClr val="0033A0"/>
              </a:solidFill>
              <a:latin typeface="Verdana" charset="0"/>
              <a:ea typeface="Verdana" charset="0"/>
              <a:cs typeface="Verdana" charset="0"/>
            </a:endParaRPr>
          </a:p>
          <a:p>
            <a:endParaRPr lang="nl-BE" dirty="0">
              <a:solidFill>
                <a:srgbClr val="0033A0"/>
              </a:solidFill>
              <a:latin typeface="Verdana" charset="0"/>
              <a:ea typeface="Verdana" charset="0"/>
              <a:cs typeface="Verdana" charset="0"/>
            </a:endParaRPr>
          </a:p>
        </p:txBody>
      </p:sp>
      <p:sp>
        <p:nvSpPr>
          <p:cNvPr id="13" name="Rechthoek 12">
            <a:extLst>
              <a:ext uri="{FF2B5EF4-FFF2-40B4-BE49-F238E27FC236}">
                <a16:creationId xmlns:a16="http://schemas.microsoft.com/office/drawing/2014/main" id="{210CE89E-EF2E-4476-AB09-34336FB28F53}"/>
              </a:ext>
            </a:extLst>
          </p:cNvPr>
          <p:cNvSpPr/>
          <p:nvPr/>
        </p:nvSpPr>
        <p:spPr>
          <a:xfrm>
            <a:off x="7929050" y="2158616"/>
            <a:ext cx="3377513" cy="3361038"/>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4" name="Tekstvak 13">
            <a:extLst>
              <a:ext uri="{FF2B5EF4-FFF2-40B4-BE49-F238E27FC236}">
                <a16:creationId xmlns:a16="http://schemas.microsoft.com/office/drawing/2014/main" id="{BE389FAB-B238-4D15-87A0-CD1E3F816292}"/>
              </a:ext>
            </a:extLst>
          </p:cNvPr>
          <p:cNvSpPr txBox="1"/>
          <p:nvPr/>
        </p:nvSpPr>
        <p:spPr>
          <a:xfrm>
            <a:off x="8128157" y="2346453"/>
            <a:ext cx="2979298" cy="369332"/>
          </a:xfrm>
          <a:prstGeom prst="rect">
            <a:avLst/>
          </a:prstGeom>
          <a:noFill/>
        </p:spPr>
        <p:txBody>
          <a:bodyPr wrap="square" rtlCol="0">
            <a:spAutoFit/>
          </a:bodyPr>
          <a:lstStyle/>
          <a:p>
            <a:r>
              <a:rPr lang="nl-BE" b="1" dirty="0">
                <a:solidFill>
                  <a:srgbClr val="0033A0"/>
                </a:solidFill>
                <a:latin typeface="Verdana" charset="0"/>
                <a:ea typeface="Verdana" charset="0"/>
                <a:cs typeface="Verdana" charset="0"/>
              </a:rPr>
              <a:t>RANDOM FORESTS</a:t>
            </a:r>
          </a:p>
        </p:txBody>
      </p:sp>
      <p:pic>
        <p:nvPicPr>
          <p:cNvPr id="22" name="Picture 8" descr="Decision Tree Icons - Download Free Vector Icons | Noun Project">
            <a:extLst>
              <a:ext uri="{FF2B5EF4-FFF2-40B4-BE49-F238E27FC236}">
                <a16:creationId xmlns:a16="http://schemas.microsoft.com/office/drawing/2014/main" id="{741F2E4D-00BE-47B0-8E1D-840207BB3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7360" y="2903622"/>
            <a:ext cx="1202089" cy="12020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Decision Tree Icons - Download Free Vector Icons | Noun Project">
            <a:extLst>
              <a:ext uri="{FF2B5EF4-FFF2-40B4-BE49-F238E27FC236}">
                <a16:creationId xmlns:a16="http://schemas.microsoft.com/office/drawing/2014/main" id="{05D9420D-062E-45ED-8443-EEB67A972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157" y="2903622"/>
            <a:ext cx="1202089" cy="1202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Decision Tree Icons - Download Free Vector Icons | Noun Project">
            <a:extLst>
              <a:ext uri="{FF2B5EF4-FFF2-40B4-BE49-F238E27FC236}">
                <a16:creationId xmlns:a16="http://schemas.microsoft.com/office/drawing/2014/main" id="{BCAA2A1D-DCB7-4E0F-889F-7A8610896C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0294" y="4105711"/>
            <a:ext cx="1202089" cy="12020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hape&#10;&#10;Description automatically generated">
            <a:extLst>
              <a:ext uri="{FF2B5EF4-FFF2-40B4-BE49-F238E27FC236}">
                <a16:creationId xmlns:a16="http://schemas.microsoft.com/office/drawing/2014/main" id="{554EF3C2-4F70-42A0-8660-9393357FF146}"/>
              </a:ext>
            </a:extLst>
          </p:cNvPr>
          <p:cNvPicPr>
            <a:picLocks noChangeAspect="1"/>
          </p:cNvPicPr>
          <p:nvPr/>
        </p:nvPicPr>
        <p:blipFill>
          <a:blip r:embed="rId6"/>
          <a:stretch>
            <a:fillRect/>
          </a:stretch>
        </p:blipFill>
        <p:spPr>
          <a:xfrm>
            <a:off x="1025463" y="2947977"/>
            <a:ext cx="2628900" cy="2057400"/>
          </a:xfrm>
          <a:prstGeom prst="rect">
            <a:avLst/>
          </a:prstGeom>
        </p:spPr>
      </p:pic>
      <p:pic>
        <p:nvPicPr>
          <p:cNvPr id="17" name="Picture 16" descr="Diagram&#10;&#10;Description automatically generated">
            <a:extLst>
              <a:ext uri="{FF2B5EF4-FFF2-40B4-BE49-F238E27FC236}">
                <a16:creationId xmlns:a16="http://schemas.microsoft.com/office/drawing/2014/main" id="{46E885E6-DF0B-4EE7-AC36-56C0E053A3AB}"/>
              </a:ext>
            </a:extLst>
          </p:cNvPr>
          <p:cNvPicPr>
            <a:picLocks noChangeAspect="1"/>
          </p:cNvPicPr>
          <p:nvPr/>
        </p:nvPicPr>
        <p:blipFill>
          <a:blip r:embed="rId7"/>
          <a:stretch>
            <a:fillRect/>
          </a:stretch>
        </p:blipFill>
        <p:spPr>
          <a:xfrm>
            <a:off x="4848225" y="2900362"/>
            <a:ext cx="2484297" cy="2105015"/>
          </a:xfrm>
          <a:prstGeom prst="rect">
            <a:avLst/>
          </a:prstGeom>
        </p:spPr>
      </p:pic>
      <p:pic>
        <p:nvPicPr>
          <p:cNvPr id="21" name="Audio 20">
            <a:hlinkClick r:id="" action="ppaction://media"/>
            <a:extLst>
              <a:ext uri="{FF2B5EF4-FFF2-40B4-BE49-F238E27FC236}">
                <a16:creationId xmlns:a16="http://schemas.microsoft.com/office/drawing/2014/main" id="{0827A319-C321-496F-9CF2-83F60C5DD18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8549535"/>
      </p:ext>
    </p:extLst>
  </p:cSld>
  <p:clrMapOvr>
    <a:masterClrMapping/>
  </p:clrMapOvr>
  <mc:AlternateContent xmlns:mc="http://schemas.openxmlformats.org/markup-compatibility/2006" xmlns:p14="http://schemas.microsoft.com/office/powerpoint/2010/main">
    <mc:Choice Requires="p14">
      <p:transition spd="slow" p14:dur="2000" advTm="8067"/>
    </mc:Choice>
    <mc:Fallback xmlns="">
      <p:transition spd="slow" advTm="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B6ED364-EE3A-41A1-8C6F-A8F2A6FFD056}"/>
              </a:ext>
            </a:extLst>
          </p:cNvPr>
          <p:cNvSpPr>
            <a:spLocks noGrp="1"/>
          </p:cNvSpPr>
          <p:nvPr>
            <p:ph type="title"/>
          </p:nvPr>
        </p:nvSpPr>
        <p:spPr>
          <a:xfrm>
            <a:off x="575320" y="492307"/>
            <a:ext cx="1067133" cy="424150"/>
          </a:xfrm>
        </p:spPr>
        <p:txBody>
          <a:bodyPr/>
          <a:lstStyle/>
          <a:p>
            <a:r>
              <a:rPr lang="nl-BE" dirty="0"/>
              <a:t>kNN</a:t>
            </a:r>
          </a:p>
        </p:txBody>
      </p:sp>
      <p:sp>
        <p:nvSpPr>
          <p:cNvPr id="6" name="AutoShape 4">
            <a:extLst>
              <a:ext uri="{FF2B5EF4-FFF2-40B4-BE49-F238E27FC236}">
                <a16:creationId xmlns:a16="http://schemas.microsoft.com/office/drawing/2014/main" id="{08AD8D6E-38EC-44D1-8295-3B56124CBBB4}"/>
              </a:ext>
            </a:extLst>
          </p:cNvPr>
          <p:cNvSpPr>
            <a:spLocks noChangeAspect="1" noChangeArrowheads="1"/>
          </p:cNvSpPr>
          <p:nvPr/>
        </p:nvSpPr>
        <p:spPr bwMode="auto">
          <a:xfrm>
            <a:off x="5943599" y="3276599"/>
            <a:ext cx="3233351" cy="3233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 name="Ondertitel 1">
            <a:extLst>
              <a:ext uri="{FF2B5EF4-FFF2-40B4-BE49-F238E27FC236}">
                <a16:creationId xmlns:a16="http://schemas.microsoft.com/office/drawing/2014/main" id="{9500C807-2983-4DAC-9CCC-A6FFA8FC2D77}"/>
              </a:ext>
            </a:extLst>
          </p:cNvPr>
          <p:cNvSpPr>
            <a:spLocks noGrp="1"/>
          </p:cNvSpPr>
          <p:nvPr>
            <p:ph type="subTitle" idx="1"/>
          </p:nvPr>
        </p:nvSpPr>
        <p:spPr>
          <a:xfrm>
            <a:off x="575320" y="966834"/>
            <a:ext cx="3365152" cy="335852"/>
          </a:xfrm>
        </p:spPr>
        <p:txBody>
          <a:bodyPr/>
          <a:lstStyle/>
          <a:p>
            <a:r>
              <a:rPr lang="nl-BE" dirty="0"/>
              <a:t>Hyperparameter </a:t>
            </a:r>
            <a:r>
              <a:rPr lang="nl-BE" dirty="0" err="1"/>
              <a:t>tuning</a:t>
            </a:r>
            <a:endParaRPr lang="nl-BE" dirty="0"/>
          </a:p>
        </p:txBody>
      </p:sp>
      <p:sp>
        <p:nvSpPr>
          <p:cNvPr id="10" name="Tijdelijke aanduiding voor tekst 2">
            <a:extLst>
              <a:ext uri="{FF2B5EF4-FFF2-40B4-BE49-F238E27FC236}">
                <a16:creationId xmlns:a16="http://schemas.microsoft.com/office/drawing/2014/main" id="{9238AF80-6206-4AF0-BC06-2E0D4CED4E72}"/>
              </a:ext>
            </a:extLst>
          </p:cNvPr>
          <p:cNvSpPr>
            <a:spLocks noGrp="1"/>
          </p:cNvSpPr>
          <p:nvPr>
            <p:ph type="body" sz="quarter" idx="13"/>
          </p:nvPr>
        </p:nvSpPr>
        <p:spPr>
          <a:xfrm>
            <a:off x="575320" y="2143466"/>
            <a:ext cx="4137025" cy="2741572"/>
          </a:xfrm>
        </p:spPr>
        <p:txBody>
          <a:bodyPr/>
          <a:lstStyle/>
          <a:p>
            <a:pPr marL="285750" indent="-285750">
              <a:buFont typeface="Arial" panose="020B0604020202020204" pitchFamily="34" charset="0"/>
              <a:buChar char="•"/>
            </a:pPr>
            <a:r>
              <a:rPr lang="nl-BE" b="1" dirty="0"/>
              <a:t>Preprocessing used: </a:t>
            </a:r>
          </a:p>
          <a:p>
            <a:pPr marL="554038" lvl="1" indent="-285750">
              <a:buFont typeface="Arial" panose="020B0604020202020204" pitchFamily="34" charset="0"/>
              <a:buChar char="•"/>
            </a:pPr>
            <a:r>
              <a:rPr lang="nl-BE" b="1" dirty="0"/>
              <a:t>One Hot Encoding</a:t>
            </a:r>
          </a:p>
          <a:p>
            <a:pPr marL="554038" lvl="1" indent="-285750">
              <a:buFont typeface="Arial" panose="020B0604020202020204" pitchFamily="34" charset="0"/>
              <a:buChar char="•"/>
            </a:pPr>
            <a:r>
              <a:rPr lang="nl-BE" b="1" dirty="0"/>
              <a:t>Scaling </a:t>
            </a:r>
          </a:p>
          <a:p>
            <a:pPr marL="554038" lvl="1" indent="-285750">
              <a:buFont typeface="Arial" panose="020B0604020202020204" pitchFamily="34" charset="0"/>
              <a:buChar char="•"/>
            </a:pPr>
            <a:r>
              <a:rPr lang="nl-BE" b="1" dirty="0"/>
              <a:t>mRMR</a:t>
            </a:r>
          </a:p>
          <a:p>
            <a:pPr marL="554038" lvl="1" indent="-285750">
              <a:buFont typeface="Arial" panose="020B0604020202020204" pitchFamily="34" charset="0"/>
              <a:buChar char="•"/>
            </a:pPr>
            <a:endParaRPr lang="nl-BE" b="1" dirty="0"/>
          </a:p>
          <a:p>
            <a:pPr marL="285750" indent="-285750">
              <a:buFont typeface="Arial" panose="020B0604020202020204" pitchFamily="34" charset="0"/>
              <a:buChar char="•"/>
            </a:pPr>
            <a:r>
              <a:rPr lang="nl-BE" b="1" dirty="0"/>
              <a:t>K = number of neighbours</a:t>
            </a:r>
          </a:p>
          <a:p>
            <a:pPr marL="285750" indent="-285750">
              <a:buFont typeface="Arial" panose="020B0604020202020204" pitchFamily="34" charset="0"/>
              <a:buChar char="•"/>
            </a:pPr>
            <a:r>
              <a:rPr lang="nl-BE" b="1" dirty="0"/>
              <a:t>Distance = Euclidean</a:t>
            </a:r>
          </a:p>
          <a:p>
            <a:pPr marL="285750" indent="-285750">
              <a:buFont typeface="Arial" panose="020B0604020202020204" pitchFamily="34" charset="0"/>
              <a:buChar char="•"/>
            </a:pPr>
            <a:endParaRPr lang="nl-BE" b="1"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pic>
        <p:nvPicPr>
          <p:cNvPr id="1028" name="Picture 4">
            <a:extLst>
              <a:ext uri="{FF2B5EF4-FFF2-40B4-BE49-F238E27FC236}">
                <a16:creationId xmlns:a16="http://schemas.microsoft.com/office/drawing/2014/main" id="{DC4D3EEB-5A2C-4AFD-BCFA-877D69E23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325" y="1714500"/>
            <a:ext cx="5715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5CE10968-B60F-480D-B605-DE62E82FB2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1885915"/>
      </p:ext>
    </p:extLst>
  </p:cSld>
  <p:clrMapOvr>
    <a:masterClrMapping/>
  </p:clrMapOvr>
  <mc:AlternateContent xmlns:mc="http://schemas.openxmlformats.org/markup-compatibility/2006" xmlns:p14="http://schemas.microsoft.com/office/powerpoint/2010/main">
    <mc:Choice Requires="p14">
      <p:transition spd="slow" p14:dur="2000" advTm="43891"/>
    </mc:Choice>
    <mc:Fallback xmlns="">
      <p:transition spd="slow" advTm="43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3">
            <a:extLst>
              <a:ext uri="{FF2B5EF4-FFF2-40B4-BE49-F238E27FC236}">
                <a16:creationId xmlns:a16="http://schemas.microsoft.com/office/drawing/2014/main" id="{97486B83-B192-4B22-A2DF-E19340DF3F8A}"/>
              </a:ext>
            </a:extLst>
          </p:cNvPr>
          <p:cNvSpPr>
            <a:spLocks noGrp="1"/>
          </p:cNvSpPr>
          <p:nvPr>
            <p:ph type="title"/>
          </p:nvPr>
        </p:nvSpPr>
        <p:spPr>
          <a:xfrm>
            <a:off x="575320" y="492307"/>
            <a:ext cx="1067133" cy="424150"/>
          </a:xfrm>
        </p:spPr>
        <p:txBody>
          <a:bodyPr/>
          <a:lstStyle/>
          <a:p>
            <a:r>
              <a:rPr lang="nl-BE" dirty="0"/>
              <a:t>knn</a:t>
            </a:r>
          </a:p>
        </p:txBody>
      </p:sp>
      <p:sp>
        <p:nvSpPr>
          <p:cNvPr id="15" name="Ondertitel 1">
            <a:extLst>
              <a:ext uri="{FF2B5EF4-FFF2-40B4-BE49-F238E27FC236}">
                <a16:creationId xmlns:a16="http://schemas.microsoft.com/office/drawing/2014/main" id="{C00D3778-521C-4E2D-8F3F-A8860FACC8C4}"/>
              </a:ext>
            </a:extLst>
          </p:cNvPr>
          <p:cNvSpPr>
            <a:spLocks noGrp="1"/>
          </p:cNvSpPr>
          <p:nvPr>
            <p:ph type="subTitle" idx="1"/>
          </p:nvPr>
        </p:nvSpPr>
        <p:spPr>
          <a:xfrm>
            <a:off x="575320" y="966834"/>
            <a:ext cx="2251514" cy="335852"/>
          </a:xfrm>
        </p:spPr>
        <p:txBody>
          <a:bodyPr/>
          <a:lstStyle/>
          <a:p>
            <a:r>
              <a:rPr lang="nl-BE" dirty="0"/>
              <a:t>Model analysis</a:t>
            </a:r>
          </a:p>
        </p:txBody>
      </p:sp>
      <p:sp>
        <p:nvSpPr>
          <p:cNvPr id="17" name="Rechthoek 16">
            <a:extLst>
              <a:ext uri="{FF2B5EF4-FFF2-40B4-BE49-F238E27FC236}">
                <a16:creationId xmlns:a16="http://schemas.microsoft.com/office/drawing/2014/main" id="{AF79E325-2786-4A2D-91F0-9E553F6C6389}"/>
              </a:ext>
            </a:extLst>
          </p:cNvPr>
          <p:cNvSpPr/>
          <p:nvPr/>
        </p:nvSpPr>
        <p:spPr>
          <a:xfrm>
            <a:off x="4027487" y="1459260"/>
            <a:ext cx="4137025" cy="79907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b="1" dirty="0">
                <a:solidFill>
                  <a:srgbClr val="0033A0"/>
                </a:solidFill>
                <a:latin typeface="Verdana" charset="0"/>
                <a:ea typeface="Verdana" charset="0"/>
                <a:cs typeface="Verdana" charset="0"/>
              </a:rPr>
              <a:t>Accuracy of </a:t>
            </a:r>
            <a:r>
              <a:rPr lang="nl-BE" sz="1600" b="1" dirty="0">
                <a:solidFill>
                  <a:schemeClr val="accent2"/>
                </a:solidFill>
                <a:latin typeface="Verdana" charset="0"/>
                <a:ea typeface="Verdana" charset="0"/>
                <a:cs typeface="Verdana" charset="0"/>
              </a:rPr>
              <a:t>77.5 %</a:t>
            </a:r>
            <a:r>
              <a:rPr lang="nl-BE" sz="1600" b="1" dirty="0">
                <a:solidFill>
                  <a:srgbClr val="0033A0"/>
                </a:solidFill>
                <a:latin typeface="Verdana" charset="0"/>
                <a:ea typeface="Verdana" charset="0"/>
                <a:cs typeface="Verdana" charset="0"/>
              </a:rPr>
              <a:t> +/- </a:t>
            </a:r>
            <a:r>
              <a:rPr lang="nl-BE" sz="1600" b="1" dirty="0">
                <a:solidFill>
                  <a:schemeClr val="accent2"/>
                </a:solidFill>
                <a:latin typeface="Verdana" charset="0"/>
                <a:ea typeface="Verdana" charset="0"/>
                <a:cs typeface="Verdana" charset="0"/>
              </a:rPr>
              <a:t>0.2 %</a:t>
            </a:r>
          </a:p>
        </p:txBody>
      </p:sp>
      <p:graphicFrame>
        <p:nvGraphicFramePr>
          <p:cNvPr id="20" name="Tabel 20">
            <a:extLst>
              <a:ext uri="{FF2B5EF4-FFF2-40B4-BE49-F238E27FC236}">
                <a16:creationId xmlns:a16="http://schemas.microsoft.com/office/drawing/2014/main" id="{6F20B54C-951D-4CD9-8FD9-3158D72F12CD}"/>
              </a:ext>
            </a:extLst>
          </p:cNvPr>
          <p:cNvGraphicFramePr>
            <a:graphicFrameLocks noGrp="1"/>
          </p:cNvGraphicFramePr>
          <p:nvPr>
            <p:extLst>
              <p:ext uri="{D42A27DB-BD31-4B8C-83A1-F6EECF244321}">
                <p14:modId xmlns:p14="http://schemas.microsoft.com/office/powerpoint/2010/main" val="1612210089"/>
              </p:ext>
            </p:extLst>
          </p:nvPr>
        </p:nvGraphicFramePr>
        <p:xfrm>
          <a:off x="2939471" y="2702481"/>
          <a:ext cx="6475452" cy="2696259"/>
        </p:xfrm>
        <a:graphic>
          <a:graphicData uri="http://schemas.openxmlformats.org/drawingml/2006/table">
            <a:tbl>
              <a:tblPr firstRow="1" bandRow="1">
                <a:tableStyleId>{5C22544A-7EE6-4342-B048-85BDC9FD1C3A}</a:tableStyleId>
              </a:tblPr>
              <a:tblGrid>
                <a:gridCol w="1618863">
                  <a:extLst>
                    <a:ext uri="{9D8B030D-6E8A-4147-A177-3AD203B41FA5}">
                      <a16:colId xmlns:a16="http://schemas.microsoft.com/office/drawing/2014/main" val="2766405086"/>
                    </a:ext>
                  </a:extLst>
                </a:gridCol>
                <a:gridCol w="1618863">
                  <a:extLst>
                    <a:ext uri="{9D8B030D-6E8A-4147-A177-3AD203B41FA5}">
                      <a16:colId xmlns:a16="http://schemas.microsoft.com/office/drawing/2014/main" val="1219143430"/>
                    </a:ext>
                  </a:extLst>
                </a:gridCol>
                <a:gridCol w="1618863">
                  <a:extLst>
                    <a:ext uri="{9D8B030D-6E8A-4147-A177-3AD203B41FA5}">
                      <a16:colId xmlns:a16="http://schemas.microsoft.com/office/drawing/2014/main" val="3448264500"/>
                    </a:ext>
                  </a:extLst>
                </a:gridCol>
                <a:gridCol w="1618863">
                  <a:extLst>
                    <a:ext uri="{9D8B030D-6E8A-4147-A177-3AD203B41FA5}">
                      <a16:colId xmlns:a16="http://schemas.microsoft.com/office/drawing/2014/main" val="990290153"/>
                    </a:ext>
                  </a:extLst>
                </a:gridCol>
              </a:tblGrid>
              <a:tr h="507657">
                <a:tc>
                  <a:txBody>
                    <a:bodyPr/>
                    <a:lstStyle/>
                    <a:p>
                      <a:r>
                        <a:rPr lang="nl-BE" dirty="0" err="1"/>
                        <a:t>Prediction</a:t>
                      </a:r>
                      <a:r>
                        <a:rPr lang="nl-BE" dirty="0"/>
                        <a:t> -&gt;</a:t>
                      </a:r>
                    </a:p>
                  </a:txBody>
                  <a:tcPr/>
                </a:tc>
                <a:tc>
                  <a:txBody>
                    <a:bodyPr/>
                    <a:lstStyle/>
                    <a:p>
                      <a:r>
                        <a:rPr lang="nl-BE" dirty="0" err="1"/>
                        <a:t>Functional</a:t>
                      </a:r>
                      <a:endParaRPr lang="nl-BE" dirty="0"/>
                    </a:p>
                  </a:txBody>
                  <a:tcPr/>
                </a:tc>
                <a:tc>
                  <a:txBody>
                    <a:bodyPr/>
                    <a:lstStyle/>
                    <a:p>
                      <a:r>
                        <a:rPr lang="nl-BE" dirty="0" err="1"/>
                        <a:t>Functional</a:t>
                      </a:r>
                      <a:endParaRPr lang="nl-BE" dirty="0"/>
                    </a:p>
                    <a:p>
                      <a:r>
                        <a:rPr lang="nl-BE" dirty="0" err="1"/>
                        <a:t>Needs</a:t>
                      </a:r>
                      <a:r>
                        <a:rPr lang="nl-BE" dirty="0"/>
                        <a:t> </a:t>
                      </a:r>
                      <a:r>
                        <a:rPr lang="nl-BE" dirty="0" err="1"/>
                        <a:t>repair</a:t>
                      </a:r>
                      <a:endParaRPr lang="nl-BE" dirty="0"/>
                    </a:p>
                  </a:txBody>
                  <a:tcPr/>
                </a:tc>
                <a:tc>
                  <a:txBody>
                    <a:bodyPr/>
                    <a:lstStyle/>
                    <a:p>
                      <a:r>
                        <a:rPr lang="nl-BE" dirty="0"/>
                        <a:t>Non</a:t>
                      </a:r>
                    </a:p>
                    <a:p>
                      <a:r>
                        <a:rPr lang="nl-BE" dirty="0" err="1"/>
                        <a:t>Functional</a:t>
                      </a:r>
                      <a:endParaRPr lang="nl-BE" dirty="0"/>
                    </a:p>
                  </a:txBody>
                  <a:tcPr/>
                </a:tc>
                <a:extLst>
                  <a:ext uri="{0D108BD9-81ED-4DB2-BD59-A6C34878D82A}">
                    <a16:rowId xmlns:a16="http://schemas.microsoft.com/office/drawing/2014/main" val="2427684019"/>
                  </a:ext>
                </a:extLst>
              </a:tr>
              <a:tr h="685393">
                <a:tc>
                  <a:txBody>
                    <a:bodyPr/>
                    <a:lstStyle/>
                    <a:p>
                      <a:r>
                        <a:rPr lang="nl-BE" b="1" dirty="0" err="1">
                          <a:solidFill>
                            <a:schemeClr val="bg1"/>
                          </a:solidFill>
                        </a:rPr>
                        <a:t>Functional</a:t>
                      </a:r>
                      <a:endParaRPr lang="nl-BE" b="1" dirty="0">
                        <a:solidFill>
                          <a:schemeClr val="bg1"/>
                        </a:solidFill>
                      </a:endParaRPr>
                    </a:p>
                  </a:txBody>
                  <a:tcPr>
                    <a:solidFill>
                      <a:schemeClr val="accent1"/>
                    </a:solidFill>
                  </a:tcPr>
                </a:tc>
                <a:tc>
                  <a:txBody>
                    <a:bodyPr/>
                    <a:lstStyle/>
                    <a:p>
                      <a:pPr algn="ctr"/>
                      <a:r>
                        <a:rPr lang="nl-BE" dirty="0"/>
                        <a:t>87.3%</a:t>
                      </a:r>
                    </a:p>
                  </a:txBody>
                  <a:tcPr anchor="ctr"/>
                </a:tc>
                <a:tc>
                  <a:txBody>
                    <a:bodyPr/>
                    <a:lstStyle/>
                    <a:p>
                      <a:pPr algn="ctr"/>
                      <a:r>
                        <a:rPr lang="nl-BE" dirty="0"/>
                        <a:t>2.2%</a:t>
                      </a:r>
                    </a:p>
                  </a:txBody>
                  <a:tcPr anchor="ctr"/>
                </a:tc>
                <a:tc>
                  <a:txBody>
                    <a:bodyPr/>
                    <a:lstStyle/>
                    <a:p>
                      <a:pPr algn="ctr"/>
                      <a:r>
                        <a:rPr lang="nl-BE" dirty="0"/>
                        <a:t>10.5%</a:t>
                      </a:r>
                    </a:p>
                  </a:txBody>
                  <a:tcPr anchor="ctr"/>
                </a:tc>
                <a:extLst>
                  <a:ext uri="{0D108BD9-81ED-4DB2-BD59-A6C34878D82A}">
                    <a16:rowId xmlns:a16="http://schemas.microsoft.com/office/drawing/2014/main" val="2837780563"/>
                  </a:ext>
                </a:extLst>
              </a:tr>
              <a:tr h="685393">
                <a:tc>
                  <a:txBody>
                    <a:bodyPr/>
                    <a:lstStyle/>
                    <a:p>
                      <a:r>
                        <a:rPr lang="nl-BE" b="1" dirty="0" err="1">
                          <a:solidFill>
                            <a:schemeClr val="bg1"/>
                          </a:solidFill>
                        </a:rPr>
                        <a:t>Functional</a:t>
                      </a:r>
                      <a:endParaRPr lang="nl-BE" b="1" dirty="0">
                        <a:solidFill>
                          <a:schemeClr val="bg1"/>
                        </a:solidFill>
                      </a:endParaRPr>
                    </a:p>
                    <a:p>
                      <a:r>
                        <a:rPr lang="nl-BE" b="1" dirty="0" err="1">
                          <a:solidFill>
                            <a:schemeClr val="bg1"/>
                          </a:solidFill>
                        </a:rPr>
                        <a:t>Needs</a:t>
                      </a:r>
                      <a:r>
                        <a:rPr lang="nl-BE" b="1" dirty="0">
                          <a:solidFill>
                            <a:schemeClr val="bg1"/>
                          </a:solidFill>
                        </a:rPr>
                        <a:t> </a:t>
                      </a:r>
                      <a:r>
                        <a:rPr lang="nl-BE" b="1" dirty="0" err="1">
                          <a:solidFill>
                            <a:schemeClr val="bg1"/>
                          </a:solidFill>
                        </a:rPr>
                        <a:t>repair</a:t>
                      </a:r>
                      <a:endParaRPr lang="nl-BE" b="1" dirty="0">
                        <a:solidFill>
                          <a:schemeClr val="bg1"/>
                        </a:solidFill>
                      </a:endParaRPr>
                    </a:p>
                  </a:txBody>
                  <a:tcPr>
                    <a:solidFill>
                      <a:srgbClr val="00339F"/>
                    </a:solidFill>
                  </a:tcPr>
                </a:tc>
                <a:tc>
                  <a:txBody>
                    <a:bodyPr/>
                    <a:lstStyle/>
                    <a:p>
                      <a:pPr algn="ctr"/>
                      <a:r>
                        <a:rPr lang="nl-BE" dirty="0"/>
                        <a:t>53.7%</a:t>
                      </a:r>
                    </a:p>
                  </a:txBody>
                  <a:tcPr anchor="ctr"/>
                </a:tc>
                <a:tc>
                  <a:txBody>
                    <a:bodyPr/>
                    <a:lstStyle/>
                    <a:p>
                      <a:pPr algn="ctr"/>
                      <a:r>
                        <a:rPr lang="nl-BE" dirty="0"/>
                        <a:t>28.8%</a:t>
                      </a:r>
                    </a:p>
                  </a:txBody>
                  <a:tcPr anchor="ctr"/>
                </a:tc>
                <a:tc>
                  <a:txBody>
                    <a:bodyPr/>
                    <a:lstStyle/>
                    <a:p>
                      <a:pPr algn="ctr"/>
                      <a:r>
                        <a:rPr lang="nl-BE" dirty="0"/>
                        <a:t>17.2%</a:t>
                      </a:r>
                    </a:p>
                  </a:txBody>
                  <a:tcPr anchor="ctr"/>
                </a:tc>
                <a:extLst>
                  <a:ext uri="{0D108BD9-81ED-4DB2-BD59-A6C34878D82A}">
                    <a16:rowId xmlns:a16="http://schemas.microsoft.com/office/drawing/2014/main" val="2545538754"/>
                  </a:ext>
                </a:extLst>
              </a:tr>
              <a:tr h="685393">
                <a:tc>
                  <a:txBody>
                    <a:bodyPr/>
                    <a:lstStyle/>
                    <a:p>
                      <a:r>
                        <a:rPr lang="nl-BE" b="1" dirty="0">
                          <a:solidFill>
                            <a:schemeClr val="bg1"/>
                          </a:solidFill>
                        </a:rPr>
                        <a:t>Non </a:t>
                      </a:r>
                    </a:p>
                    <a:p>
                      <a:r>
                        <a:rPr lang="nl-BE" b="1" dirty="0" err="1">
                          <a:solidFill>
                            <a:schemeClr val="bg1"/>
                          </a:solidFill>
                        </a:rPr>
                        <a:t>Functional</a:t>
                      </a:r>
                      <a:endParaRPr lang="nl-BE" b="1" dirty="0">
                        <a:solidFill>
                          <a:schemeClr val="bg1"/>
                        </a:solidFill>
                      </a:endParaRPr>
                    </a:p>
                  </a:txBody>
                  <a:tcPr>
                    <a:solidFill>
                      <a:srgbClr val="00339F"/>
                    </a:solidFill>
                  </a:tcPr>
                </a:tc>
                <a:tc>
                  <a:txBody>
                    <a:bodyPr/>
                    <a:lstStyle/>
                    <a:p>
                      <a:pPr algn="ctr"/>
                      <a:r>
                        <a:rPr lang="nl-BE" dirty="0"/>
                        <a:t>26.2%</a:t>
                      </a:r>
                    </a:p>
                  </a:txBody>
                  <a:tcPr anchor="ctr"/>
                </a:tc>
                <a:tc>
                  <a:txBody>
                    <a:bodyPr/>
                    <a:lstStyle/>
                    <a:p>
                      <a:pPr algn="ctr"/>
                      <a:r>
                        <a:rPr lang="nl-BE" dirty="0"/>
                        <a:t>1.9%</a:t>
                      </a:r>
                    </a:p>
                  </a:txBody>
                  <a:tcPr anchor="ctr"/>
                </a:tc>
                <a:tc>
                  <a:txBody>
                    <a:bodyPr/>
                    <a:lstStyle/>
                    <a:p>
                      <a:pPr algn="ctr"/>
                      <a:r>
                        <a:rPr lang="nl-BE" dirty="0"/>
                        <a:t>71.9%</a:t>
                      </a:r>
                    </a:p>
                  </a:txBody>
                  <a:tcPr anchor="ctr"/>
                </a:tc>
                <a:extLst>
                  <a:ext uri="{0D108BD9-81ED-4DB2-BD59-A6C34878D82A}">
                    <a16:rowId xmlns:a16="http://schemas.microsoft.com/office/drawing/2014/main" val="1576765099"/>
                  </a:ext>
                </a:extLst>
              </a:tr>
            </a:tbl>
          </a:graphicData>
        </a:graphic>
      </p:graphicFrame>
      <p:pic>
        <p:nvPicPr>
          <p:cNvPr id="8" name="Audio 7">
            <a:hlinkClick r:id="" action="ppaction://media"/>
            <a:extLst>
              <a:ext uri="{FF2B5EF4-FFF2-40B4-BE49-F238E27FC236}">
                <a16:creationId xmlns:a16="http://schemas.microsoft.com/office/drawing/2014/main" id="{EDBD1CBF-91EF-4609-8785-5E4E1D26A1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43987580"/>
      </p:ext>
    </p:extLst>
  </p:cSld>
  <p:clrMapOvr>
    <a:masterClrMapping/>
  </p:clrMapOvr>
  <mc:AlternateContent xmlns:mc="http://schemas.openxmlformats.org/markup-compatibility/2006" xmlns:p14="http://schemas.microsoft.com/office/powerpoint/2010/main">
    <mc:Choice Requires="p14">
      <p:transition spd="slow" p14:dur="2000" advTm="19654"/>
    </mc:Choice>
    <mc:Fallback xmlns="">
      <p:transition spd="slow" advTm="19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B6ED364-EE3A-41A1-8C6F-A8F2A6FFD056}"/>
              </a:ext>
            </a:extLst>
          </p:cNvPr>
          <p:cNvSpPr>
            <a:spLocks noGrp="1"/>
          </p:cNvSpPr>
          <p:nvPr>
            <p:ph type="title"/>
          </p:nvPr>
        </p:nvSpPr>
        <p:spPr>
          <a:xfrm>
            <a:off x="575320" y="492307"/>
            <a:ext cx="1267508" cy="424150"/>
          </a:xfrm>
        </p:spPr>
        <p:txBody>
          <a:bodyPr/>
          <a:lstStyle/>
          <a:p>
            <a:r>
              <a:rPr lang="nl-BE" dirty="0"/>
              <a:t>NNET</a:t>
            </a:r>
          </a:p>
        </p:txBody>
      </p:sp>
      <p:sp>
        <p:nvSpPr>
          <p:cNvPr id="6" name="AutoShape 4">
            <a:extLst>
              <a:ext uri="{FF2B5EF4-FFF2-40B4-BE49-F238E27FC236}">
                <a16:creationId xmlns:a16="http://schemas.microsoft.com/office/drawing/2014/main" id="{08AD8D6E-38EC-44D1-8295-3B56124CBBB4}"/>
              </a:ext>
            </a:extLst>
          </p:cNvPr>
          <p:cNvSpPr>
            <a:spLocks noChangeAspect="1" noChangeArrowheads="1"/>
          </p:cNvSpPr>
          <p:nvPr/>
        </p:nvSpPr>
        <p:spPr bwMode="auto">
          <a:xfrm>
            <a:off x="5943599" y="3276599"/>
            <a:ext cx="3233351" cy="3233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 name="Ondertitel 1">
            <a:extLst>
              <a:ext uri="{FF2B5EF4-FFF2-40B4-BE49-F238E27FC236}">
                <a16:creationId xmlns:a16="http://schemas.microsoft.com/office/drawing/2014/main" id="{9500C807-2983-4DAC-9CCC-A6FFA8FC2D77}"/>
              </a:ext>
            </a:extLst>
          </p:cNvPr>
          <p:cNvSpPr>
            <a:spLocks noGrp="1"/>
          </p:cNvSpPr>
          <p:nvPr>
            <p:ph type="subTitle" idx="1"/>
          </p:nvPr>
        </p:nvSpPr>
        <p:spPr>
          <a:xfrm>
            <a:off x="575320" y="966834"/>
            <a:ext cx="3365152" cy="335852"/>
          </a:xfrm>
        </p:spPr>
        <p:txBody>
          <a:bodyPr/>
          <a:lstStyle/>
          <a:p>
            <a:r>
              <a:rPr lang="nl-BE" dirty="0"/>
              <a:t>Hyperparameter </a:t>
            </a:r>
            <a:r>
              <a:rPr lang="nl-BE" dirty="0" err="1"/>
              <a:t>tuning</a:t>
            </a:r>
            <a:endParaRPr lang="nl-BE" dirty="0"/>
          </a:p>
        </p:txBody>
      </p:sp>
      <p:sp>
        <p:nvSpPr>
          <p:cNvPr id="10" name="Tijdelijke aanduiding voor tekst 2">
            <a:extLst>
              <a:ext uri="{FF2B5EF4-FFF2-40B4-BE49-F238E27FC236}">
                <a16:creationId xmlns:a16="http://schemas.microsoft.com/office/drawing/2014/main" id="{9238AF80-6206-4AF0-BC06-2E0D4CED4E72}"/>
              </a:ext>
            </a:extLst>
          </p:cNvPr>
          <p:cNvSpPr>
            <a:spLocks noGrp="1"/>
          </p:cNvSpPr>
          <p:nvPr>
            <p:ph type="body" sz="quarter" idx="13"/>
          </p:nvPr>
        </p:nvSpPr>
        <p:spPr>
          <a:xfrm>
            <a:off x="575320" y="2143466"/>
            <a:ext cx="4137025" cy="2741572"/>
          </a:xfrm>
        </p:spPr>
        <p:txBody>
          <a:bodyPr/>
          <a:lstStyle/>
          <a:p>
            <a:pPr marL="285750" indent="-285750">
              <a:buFont typeface="Arial" panose="020B0604020202020204" pitchFamily="34" charset="0"/>
              <a:buChar char="•"/>
            </a:pPr>
            <a:r>
              <a:rPr lang="nl-BE" b="1" dirty="0"/>
              <a:t>Preprocessing used: </a:t>
            </a:r>
          </a:p>
          <a:p>
            <a:pPr marL="554038" lvl="1" indent="-285750">
              <a:buFont typeface="Arial" panose="020B0604020202020204" pitchFamily="34" charset="0"/>
              <a:buChar char="•"/>
            </a:pPr>
            <a:r>
              <a:rPr lang="nl-BE" b="1" dirty="0"/>
              <a:t>One Hot Encoding</a:t>
            </a:r>
          </a:p>
          <a:p>
            <a:pPr marL="554038" lvl="1" indent="-285750">
              <a:buFont typeface="Arial" panose="020B0604020202020204" pitchFamily="34" charset="0"/>
              <a:buChar char="•"/>
            </a:pPr>
            <a:r>
              <a:rPr lang="nl-BE" b="1" dirty="0"/>
              <a:t>Scaling </a:t>
            </a:r>
          </a:p>
          <a:p>
            <a:pPr marL="554038" lvl="1" indent="-285750">
              <a:buFont typeface="Arial" panose="020B0604020202020204" pitchFamily="34" charset="0"/>
              <a:buChar char="•"/>
            </a:pPr>
            <a:r>
              <a:rPr lang="nl-BE" b="1" dirty="0"/>
              <a:t>mRMR</a:t>
            </a:r>
          </a:p>
          <a:p>
            <a:pPr marL="554038" lvl="1" indent="-285750">
              <a:buFont typeface="Arial" panose="020B0604020202020204" pitchFamily="34" charset="0"/>
              <a:buChar char="•"/>
            </a:pPr>
            <a:endParaRPr lang="nl-BE" b="1" dirty="0"/>
          </a:p>
          <a:p>
            <a:pPr marL="285750" indent="-285750">
              <a:buFont typeface="Arial" panose="020B0604020202020204" pitchFamily="34" charset="0"/>
              <a:buChar char="•"/>
            </a:pPr>
            <a:r>
              <a:rPr lang="nl-BE" b="1" dirty="0">
                <a:solidFill>
                  <a:schemeClr val="accent2"/>
                </a:solidFill>
              </a:rPr>
              <a:t>Size of the hidden layer</a:t>
            </a:r>
          </a:p>
          <a:p>
            <a:pPr marL="285750" indent="-285750">
              <a:buFont typeface="Arial" panose="020B0604020202020204" pitchFamily="34" charset="0"/>
              <a:buChar char="•"/>
            </a:pPr>
            <a:r>
              <a:rPr lang="nl-BE" b="1" dirty="0"/>
              <a:t>Decay</a:t>
            </a:r>
          </a:p>
          <a:p>
            <a:endParaRPr lang="nl-BE" b="1" dirty="0"/>
          </a:p>
          <a:p>
            <a:pPr marL="285750" indent="-285750">
              <a:buFont typeface="Arial" panose="020B0604020202020204" pitchFamily="34" charset="0"/>
              <a:buChar char="•"/>
            </a:pPr>
            <a:endParaRPr lang="nl-BE" b="1"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pic>
        <p:nvPicPr>
          <p:cNvPr id="3074" name="Picture 2">
            <a:extLst>
              <a:ext uri="{FF2B5EF4-FFF2-40B4-BE49-F238E27FC236}">
                <a16:creationId xmlns:a16="http://schemas.microsoft.com/office/drawing/2014/main" id="{AAD10184-C94F-4B5B-ABE3-DABBCEBA1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1799752"/>
            <a:ext cx="5715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AEDE69CA-5D2F-4006-9E60-DC73EAEDAD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22496986"/>
      </p:ext>
    </p:extLst>
  </p:cSld>
  <p:clrMapOvr>
    <a:masterClrMapping/>
  </p:clrMapOvr>
  <mc:AlternateContent xmlns:mc="http://schemas.openxmlformats.org/markup-compatibility/2006" xmlns:p14="http://schemas.microsoft.com/office/powerpoint/2010/main">
    <mc:Choice Requires="p14">
      <p:transition spd="slow" p14:dur="2000" advTm="24720"/>
    </mc:Choice>
    <mc:Fallback xmlns="">
      <p:transition spd="slow" advTm="24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B6ED364-EE3A-41A1-8C6F-A8F2A6FFD056}"/>
              </a:ext>
            </a:extLst>
          </p:cNvPr>
          <p:cNvSpPr>
            <a:spLocks noGrp="1"/>
          </p:cNvSpPr>
          <p:nvPr>
            <p:ph type="title"/>
          </p:nvPr>
        </p:nvSpPr>
        <p:spPr>
          <a:xfrm>
            <a:off x="575320" y="492307"/>
            <a:ext cx="1267508" cy="424150"/>
          </a:xfrm>
        </p:spPr>
        <p:txBody>
          <a:bodyPr/>
          <a:lstStyle/>
          <a:p>
            <a:r>
              <a:rPr lang="nl-BE" dirty="0"/>
              <a:t>NNET</a:t>
            </a:r>
          </a:p>
        </p:txBody>
      </p:sp>
      <p:sp>
        <p:nvSpPr>
          <p:cNvPr id="6" name="AutoShape 4">
            <a:extLst>
              <a:ext uri="{FF2B5EF4-FFF2-40B4-BE49-F238E27FC236}">
                <a16:creationId xmlns:a16="http://schemas.microsoft.com/office/drawing/2014/main" id="{08AD8D6E-38EC-44D1-8295-3B56124CBBB4}"/>
              </a:ext>
            </a:extLst>
          </p:cNvPr>
          <p:cNvSpPr>
            <a:spLocks noChangeAspect="1" noChangeArrowheads="1"/>
          </p:cNvSpPr>
          <p:nvPr/>
        </p:nvSpPr>
        <p:spPr bwMode="auto">
          <a:xfrm>
            <a:off x="5943599" y="3276599"/>
            <a:ext cx="3233351" cy="3233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 name="Ondertitel 1">
            <a:extLst>
              <a:ext uri="{FF2B5EF4-FFF2-40B4-BE49-F238E27FC236}">
                <a16:creationId xmlns:a16="http://schemas.microsoft.com/office/drawing/2014/main" id="{9500C807-2983-4DAC-9CCC-A6FFA8FC2D77}"/>
              </a:ext>
            </a:extLst>
          </p:cNvPr>
          <p:cNvSpPr>
            <a:spLocks noGrp="1"/>
          </p:cNvSpPr>
          <p:nvPr>
            <p:ph type="subTitle" idx="1"/>
          </p:nvPr>
        </p:nvSpPr>
        <p:spPr>
          <a:xfrm>
            <a:off x="575320" y="966834"/>
            <a:ext cx="3365152" cy="335852"/>
          </a:xfrm>
        </p:spPr>
        <p:txBody>
          <a:bodyPr/>
          <a:lstStyle/>
          <a:p>
            <a:r>
              <a:rPr lang="nl-BE" dirty="0"/>
              <a:t>Hyperparameter </a:t>
            </a:r>
            <a:r>
              <a:rPr lang="nl-BE" dirty="0" err="1"/>
              <a:t>tuning</a:t>
            </a:r>
            <a:endParaRPr lang="nl-BE" dirty="0"/>
          </a:p>
        </p:txBody>
      </p:sp>
      <p:sp>
        <p:nvSpPr>
          <p:cNvPr id="10" name="Tijdelijke aanduiding voor tekst 2">
            <a:extLst>
              <a:ext uri="{FF2B5EF4-FFF2-40B4-BE49-F238E27FC236}">
                <a16:creationId xmlns:a16="http://schemas.microsoft.com/office/drawing/2014/main" id="{9238AF80-6206-4AF0-BC06-2E0D4CED4E72}"/>
              </a:ext>
            </a:extLst>
          </p:cNvPr>
          <p:cNvSpPr>
            <a:spLocks noGrp="1"/>
          </p:cNvSpPr>
          <p:nvPr>
            <p:ph type="body" sz="quarter" idx="13"/>
          </p:nvPr>
        </p:nvSpPr>
        <p:spPr>
          <a:xfrm>
            <a:off x="575320" y="2143466"/>
            <a:ext cx="4137025" cy="2741572"/>
          </a:xfrm>
        </p:spPr>
        <p:txBody>
          <a:bodyPr/>
          <a:lstStyle/>
          <a:p>
            <a:pPr marL="285750" indent="-285750">
              <a:buFont typeface="Arial" panose="020B0604020202020204" pitchFamily="34" charset="0"/>
              <a:buChar char="•"/>
            </a:pPr>
            <a:r>
              <a:rPr lang="nl-BE" b="1" dirty="0"/>
              <a:t>Preprocessing used: </a:t>
            </a:r>
          </a:p>
          <a:p>
            <a:pPr marL="554038" lvl="1" indent="-285750">
              <a:buFont typeface="Arial" panose="020B0604020202020204" pitchFamily="34" charset="0"/>
              <a:buChar char="•"/>
            </a:pPr>
            <a:r>
              <a:rPr lang="nl-BE" b="1" dirty="0"/>
              <a:t>One Hot Encoding</a:t>
            </a:r>
          </a:p>
          <a:p>
            <a:pPr marL="554038" lvl="1" indent="-285750">
              <a:buFont typeface="Arial" panose="020B0604020202020204" pitchFamily="34" charset="0"/>
              <a:buChar char="•"/>
            </a:pPr>
            <a:r>
              <a:rPr lang="nl-BE" b="1" dirty="0"/>
              <a:t>Scaling </a:t>
            </a:r>
          </a:p>
          <a:p>
            <a:pPr marL="554038" lvl="1" indent="-285750">
              <a:buFont typeface="Arial" panose="020B0604020202020204" pitchFamily="34" charset="0"/>
              <a:buChar char="•"/>
            </a:pPr>
            <a:r>
              <a:rPr lang="nl-BE" b="1" dirty="0"/>
              <a:t>mRMR</a:t>
            </a:r>
          </a:p>
          <a:p>
            <a:pPr marL="554038" lvl="1" indent="-285750">
              <a:buFont typeface="Arial" panose="020B0604020202020204" pitchFamily="34" charset="0"/>
              <a:buChar char="•"/>
            </a:pPr>
            <a:endParaRPr lang="nl-BE" b="1" dirty="0"/>
          </a:p>
          <a:p>
            <a:pPr marL="285750" indent="-285750">
              <a:buFont typeface="Arial" panose="020B0604020202020204" pitchFamily="34" charset="0"/>
              <a:buChar char="•"/>
            </a:pPr>
            <a:r>
              <a:rPr lang="nl-BE" b="1" dirty="0"/>
              <a:t>Size of the hidden layer</a:t>
            </a:r>
          </a:p>
          <a:p>
            <a:pPr marL="285750" indent="-285750">
              <a:buFont typeface="Arial" panose="020B0604020202020204" pitchFamily="34" charset="0"/>
              <a:buChar char="•"/>
            </a:pPr>
            <a:r>
              <a:rPr lang="nl-BE" b="1" dirty="0">
                <a:solidFill>
                  <a:schemeClr val="accent2"/>
                </a:solidFill>
              </a:rPr>
              <a:t>Decay</a:t>
            </a:r>
          </a:p>
          <a:p>
            <a:endParaRPr lang="nl-BE" b="1" dirty="0"/>
          </a:p>
          <a:p>
            <a:pPr marL="285750" indent="-285750">
              <a:buFont typeface="Arial" panose="020B0604020202020204" pitchFamily="34" charset="0"/>
              <a:buChar char="•"/>
            </a:pPr>
            <a:endParaRPr lang="nl-BE" b="1"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pic>
        <p:nvPicPr>
          <p:cNvPr id="4100" name="Picture 4">
            <a:extLst>
              <a:ext uri="{FF2B5EF4-FFF2-40B4-BE49-F238E27FC236}">
                <a16:creationId xmlns:a16="http://schemas.microsoft.com/office/drawing/2014/main" id="{22659EAF-C392-4B71-B8FD-C1A6046B51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1075" y="1905000"/>
            <a:ext cx="5715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763DFAE3-E9CA-4E49-9EC7-61E7C703EE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38436586"/>
      </p:ext>
    </p:extLst>
  </p:cSld>
  <p:clrMapOvr>
    <a:masterClrMapping/>
  </p:clrMapOvr>
  <mc:AlternateContent xmlns:mc="http://schemas.openxmlformats.org/markup-compatibility/2006" xmlns:p14="http://schemas.microsoft.com/office/powerpoint/2010/main">
    <mc:Choice Requires="p14">
      <p:transition spd="slow" p14:dur="2000" advTm="8050"/>
    </mc:Choice>
    <mc:Fallback xmlns="">
      <p:transition spd="slow" advTm="8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D7EDB41-28B4-430B-9F0E-92752F367160}"/>
              </a:ext>
            </a:extLst>
          </p:cNvPr>
          <p:cNvSpPr>
            <a:spLocks noGrp="1"/>
          </p:cNvSpPr>
          <p:nvPr>
            <p:ph type="title"/>
          </p:nvPr>
        </p:nvSpPr>
        <p:spPr>
          <a:xfrm>
            <a:off x="731838" y="711463"/>
            <a:ext cx="2489574" cy="341050"/>
          </a:xfrm>
        </p:spPr>
        <p:txBody>
          <a:bodyPr/>
          <a:lstStyle/>
          <a:p>
            <a:r>
              <a:rPr lang="nl-BE" dirty="0"/>
              <a:t>Status </a:t>
            </a:r>
            <a:r>
              <a:rPr lang="nl-BE" dirty="0" err="1"/>
              <a:t>group</a:t>
            </a:r>
            <a:endParaRPr lang="nl-BE" dirty="0"/>
          </a:p>
        </p:txBody>
      </p:sp>
      <p:sp>
        <p:nvSpPr>
          <p:cNvPr id="8" name="Ondertitel 7">
            <a:extLst>
              <a:ext uri="{FF2B5EF4-FFF2-40B4-BE49-F238E27FC236}">
                <a16:creationId xmlns:a16="http://schemas.microsoft.com/office/drawing/2014/main" id="{B1DC23C0-9A82-466B-B582-245CA2F3B54E}"/>
              </a:ext>
            </a:extLst>
          </p:cNvPr>
          <p:cNvSpPr>
            <a:spLocks noGrp="1"/>
          </p:cNvSpPr>
          <p:nvPr>
            <p:ph type="subTitle" idx="1"/>
          </p:nvPr>
        </p:nvSpPr>
        <p:spPr>
          <a:xfrm>
            <a:off x="731838" y="1104151"/>
            <a:ext cx="2062039" cy="335852"/>
          </a:xfrm>
        </p:spPr>
        <p:txBody>
          <a:bodyPr/>
          <a:lstStyle/>
          <a:p>
            <a:r>
              <a:rPr lang="nl-BE" dirty="0"/>
              <a:t>Target labels</a:t>
            </a:r>
          </a:p>
        </p:txBody>
      </p:sp>
      <p:pic>
        <p:nvPicPr>
          <p:cNvPr id="15" name="Tijdelijke aanduiding voor afbeelding 14">
            <a:extLst>
              <a:ext uri="{FF2B5EF4-FFF2-40B4-BE49-F238E27FC236}">
                <a16:creationId xmlns:a16="http://schemas.microsoft.com/office/drawing/2014/main" id="{8A0FF56B-F1E7-46B8-89D3-71B19F529D13}"/>
              </a:ext>
            </a:extLst>
          </p:cNvPr>
          <p:cNvPicPr>
            <a:picLocks noGrp="1" noChangeAspect="1"/>
          </p:cNvPicPr>
          <p:nvPr>
            <p:ph type="pic" idx="12"/>
          </p:nvPr>
        </p:nvPicPr>
        <p:blipFill>
          <a:blip r:embed="rId4"/>
          <a:srcRect t="9109" b="9109"/>
          <a:stretch>
            <a:fillRect/>
          </a:stretch>
        </p:blipFill>
        <p:spPr>
          <a:xfrm>
            <a:off x="1936379" y="1632274"/>
            <a:ext cx="8614892" cy="4227436"/>
          </a:xfrm>
        </p:spPr>
      </p:pic>
      <p:pic>
        <p:nvPicPr>
          <p:cNvPr id="10" name="Audio 9">
            <a:hlinkClick r:id="" action="ppaction://media"/>
            <a:extLst>
              <a:ext uri="{FF2B5EF4-FFF2-40B4-BE49-F238E27FC236}">
                <a16:creationId xmlns:a16="http://schemas.microsoft.com/office/drawing/2014/main" id="{756A8890-29EE-4666-B9F1-F3AF29DF38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25506286"/>
      </p:ext>
    </p:extLst>
  </p:cSld>
  <p:clrMapOvr>
    <a:masterClrMapping/>
  </p:clrMapOvr>
  <mc:AlternateContent xmlns:mc="http://schemas.openxmlformats.org/markup-compatibility/2006" xmlns:p14="http://schemas.microsoft.com/office/powerpoint/2010/main">
    <mc:Choice Requires="p14">
      <p:transition spd="slow" p14:dur="2000" advTm="33557"/>
    </mc:Choice>
    <mc:Fallback xmlns="">
      <p:transition spd="slow" advTm="33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3">
            <a:extLst>
              <a:ext uri="{FF2B5EF4-FFF2-40B4-BE49-F238E27FC236}">
                <a16:creationId xmlns:a16="http://schemas.microsoft.com/office/drawing/2014/main" id="{97486B83-B192-4B22-A2DF-E19340DF3F8A}"/>
              </a:ext>
            </a:extLst>
          </p:cNvPr>
          <p:cNvSpPr>
            <a:spLocks noGrp="1"/>
          </p:cNvSpPr>
          <p:nvPr>
            <p:ph type="title"/>
          </p:nvPr>
        </p:nvSpPr>
        <p:spPr>
          <a:xfrm>
            <a:off x="575320" y="492307"/>
            <a:ext cx="1267508" cy="424150"/>
          </a:xfrm>
        </p:spPr>
        <p:txBody>
          <a:bodyPr/>
          <a:lstStyle/>
          <a:p>
            <a:r>
              <a:rPr lang="nl-BE" dirty="0"/>
              <a:t>NNET</a:t>
            </a:r>
          </a:p>
        </p:txBody>
      </p:sp>
      <p:sp>
        <p:nvSpPr>
          <p:cNvPr id="15" name="Ondertitel 1">
            <a:extLst>
              <a:ext uri="{FF2B5EF4-FFF2-40B4-BE49-F238E27FC236}">
                <a16:creationId xmlns:a16="http://schemas.microsoft.com/office/drawing/2014/main" id="{C00D3778-521C-4E2D-8F3F-A8860FACC8C4}"/>
              </a:ext>
            </a:extLst>
          </p:cNvPr>
          <p:cNvSpPr>
            <a:spLocks noGrp="1"/>
          </p:cNvSpPr>
          <p:nvPr>
            <p:ph type="subTitle" idx="1"/>
          </p:nvPr>
        </p:nvSpPr>
        <p:spPr>
          <a:xfrm>
            <a:off x="575320" y="966834"/>
            <a:ext cx="2251514" cy="335852"/>
          </a:xfrm>
        </p:spPr>
        <p:txBody>
          <a:bodyPr/>
          <a:lstStyle/>
          <a:p>
            <a:r>
              <a:rPr lang="nl-BE" dirty="0"/>
              <a:t>Model analysis</a:t>
            </a:r>
          </a:p>
        </p:txBody>
      </p:sp>
      <p:sp>
        <p:nvSpPr>
          <p:cNvPr id="17" name="Rechthoek 16">
            <a:extLst>
              <a:ext uri="{FF2B5EF4-FFF2-40B4-BE49-F238E27FC236}">
                <a16:creationId xmlns:a16="http://schemas.microsoft.com/office/drawing/2014/main" id="{AF79E325-2786-4A2D-91F0-9E553F6C6389}"/>
              </a:ext>
            </a:extLst>
          </p:cNvPr>
          <p:cNvSpPr/>
          <p:nvPr/>
        </p:nvSpPr>
        <p:spPr>
          <a:xfrm>
            <a:off x="4027487" y="1459260"/>
            <a:ext cx="4137025" cy="79907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b="1" dirty="0">
                <a:solidFill>
                  <a:srgbClr val="0033A0"/>
                </a:solidFill>
                <a:latin typeface="Verdana" charset="0"/>
                <a:ea typeface="Verdana" charset="0"/>
                <a:cs typeface="Verdana" charset="0"/>
              </a:rPr>
              <a:t>Accuracy of </a:t>
            </a:r>
            <a:r>
              <a:rPr lang="nl-BE" sz="1600" b="1" dirty="0">
                <a:solidFill>
                  <a:schemeClr val="accent2"/>
                </a:solidFill>
                <a:latin typeface="Verdana" charset="0"/>
                <a:ea typeface="Verdana" charset="0"/>
                <a:cs typeface="Verdana" charset="0"/>
              </a:rPr>
              <a:t>77.4 %</a:t>
            </a:r>
            <a:r>
              <a:rPr lang="nl-BE" sz="1600" b="1" dirty="0">
                <a:solidFill>
                  <a:srgbClr val="0033A0"/>
                </a:solidFill>
                <a:latin typeface="Verdana" charset="0"/>
                <a:ea typeface="Verdana" charset="0"/>
                <a:cs typeface="Verdana" charset="0"/>
              </a:rPr>
              <a:t> +/- </a:t>
            </a:r>
            <a:r>
              <a:rPr lang="nl-BE" sz="1600" b="1" dirty="0">
                <a:solidFill>
                  <a:schemeClr val="accent2"/>
                </a:solidFill>
                <a:latin typeface="Verdana" charset="0"/>
                <a:ea typeface="Verdana" charset="0"/>
                <a:cs typeface="Verdana" charset="0"/>
              </a:rPr>
              <a:t>0.4 %</a:t>
            </a:r>
          </a:p>
        </p:txBody>
      </p:sp>
      <p:graphicFrame>
        <p:nvGraphicFramePr>
          <p:cNvPr id="20" name="Tabel 20">
            <a:extLst>
              <a:ext uri="{FF2B5EF4-FFF2-40B4-BE49-F238E27FC236}">
                <a16:creationId xmlns:a16="http://schemas.microsoft.com/office/drawing/2014/main" id="{6F20B54C-951D-4CD9-8FD9-3158D72F12CD}"/>
              </a:ext>
            </a:extLst>
          </p:cNvPr>
          <p:cNvGraphicFramePr>
            <a:graphicFrameLocks noGrp="1"/>
          </p:cNvGraphicFramePr>
          <p:nvPr>
            <p:extLst>
              <p:ext uri="{D42A27DB-BD31-4B8C-83A1-F6EECF244321}">
                <p14:modId xmlns:p14="http://schemas.microsoft.com/office/powerpoint/2010/main" val="683746654"/>
              </p:ext>
            </p:extLst>
          </p:nvPr>
        </p:nvGraphicFramePr>
        <p:xfrm>
          <a:off x="2939471" y="2702481"/>
          <a:ext cx="6475452" cy="2696259"/>
        </p:xfrm>
        <a:graphic>
          <a:graphicData uri="http://schemas.openxmlformats.org/drawingml/2006/table">
            <a:tbl>
              <a:tblPr firstRow="1" bandRow="1">
                <a:tableStyleId>{5C22544A-7EE6-4342-B048-85BDC9FD1C3A}</a:tableStyleId>
              </a:tblPr>
              <a:tblGrid>
                <a:gridCol w="1618863">
                  <a:extLst>
                    <a:ext uri="{9D8B030D-6E8A-4147-A177-3AD203B41FA5}">
                      <a16:colId xmlns:a16="http://schemas.microsoft.com/office/drawing/2014/main" val="2766405086"/>
                    </a:ext>
                  </a:extLst>
                </a:gridCol>
                <a:gridCol w="1618863">
                  <a:extLst>
                    <a:ext uri="{9D8B030D-6E8A-4147-A177-3AD203B41FA5}">
                      <a16:colId xmlns:a16="http://schemas.microsoft.com/office/drawing/2014/main" val="1219143430"/>
                    </a:ext>
                  </a:extLst>
                </a:gridCol>
                <a:gridCol w="1618863">
                  <a:extLst>
                    <a:ext uri="{9D8B030D-6E8A-4147-A177-3AD203B41FA5}">
                      <a16:colId xmlns:a16="http://schemas.microsoft.com/office/drawing/2014/main" val="3448264500"/>
                    </a:ext>
                  </a:extLst>
                </a:gridCol>
                <a:gridCol w="1618863">
                  <a:extLst>
                    <a:ext uri="{9D8B030D-6E8A-4147-A177-3AD203B41FA5}">
                      <a16:colId xmlns:a16="http://schemas.microsoft.com/office/drawing/2014/main" val="990290153"/>
                    </a:ext>
                  </a:extLst>
                </a:gridCol>
              </a:tblGrid>
              <a:tr h="507657">
                <a:tc>
                  <a:txBody>
                    <a:bodyPr/>
                    <a:lstStyle/>
                    <a:p>
                      <a:r>
                        <a:rPr lang="nl-BE" dirty="0" err="1"/>
                        <a:t>Prediction</a:t>
                      </a:r>
                      <a:r>
                        <a:rPr lang="nl-BE" dirty="0"/>
                        <a:t> -&gt;</a:t>
                      </a:r>
                    </a:p>
                  </a:txBody>
                  <a:tcPr/>
                </a:tc>
                <a:tc>
                  <a:txBody>
                    <a:bodyPr/>
                    <a:lstStyle/>
                    <a:p>
                      <a:r>
                        <a:rPr lang="nl-BE" dirty="0" err="1"/>
                        <a:t>Functional</a:t>
                      </a:r>
                      <a:endParaRPr lang="nl-BE" dirty="0"/>
                    </a:p>
                  </a:txBody>
                  <a:tcPr/>
                </a:tc>
                <a:tc>
                  <a:txBody>
                    <a:bodyPr/>
                    <a:lstStyle/>
                    <a:p>
                      <a:r>
                        <a:rPr lang="nl-BE" dirty="0" err="1"/>
                        <a:t>Functional</a:t>
                      </a:r>
                      <a:endParaRPr lang="nl-BE" dirty="0"/>
                    </a:p>
                    <a:p>
                      <a:r>
                        <a:rPr lang="nl-BE" dirty="0" err="1"/>
                        <a:t>Needs</a:t>
                      </a:r>
                      <a:r>
                        <a:rPr lang="nl-BE" dirty="0"/>
                        <a:t> </a:t>
                      </a:r>
                      <a:r>
                        <a:rPr lang="nl-BE" dirty="0" err="1"/>
                        <a:t>repair</a:t>
                      </a:r>
                      <a:endParaRPr lang="nl-BE" dirty="0"/>
                    </a:p>
                  </a:txBody>
                  <a:tcPr/>
                </a:tc>
                <a:tc>
                  <a:txBody>
                    <a:bodyPr/>
                    <a:lstStyle/>
                    <a:p>
                      <a:r>
                        <a:rPr lang="nl-BE" dirty="0"/>
                        <a:t>Non</a:t>
                      </a:r>
                    </a:p>
                    <a:p>
                      <a:r>
                        <a:rPr lang="nl-BE" dirty="0" err="1"/>
                        <a:t>Functional</a:t>
                      </a:r>
                      <a:endParaRPr lang="nl-BE" dirty="0"/>
                    </a:p>
                  </a:txBody>
                  <a:tcPr/>
                </a:tc>
                <a:extLst>
                  <a:ext uri="{0D108BD9-81ED-4DB2-BD59-A6C34878D82A}">
                    <a16:rowId xmlns:a16="http://schemas.microsoft.com/office/drawing/2014/main" val="2427684019"/>
                  </a:ext>
                </a:extLst>
              </a:tr>
              <a:tr h="685393">
                <a:tc>
                  <a:txBody>
                    <a:bodyPr/>
                    <a:lstStyle/>
                    <a:p>
                      <a:r>
                        <a:rPr lang="nl-BE" b="1" dirty="0" err="1">
                          <a:solidFill>
                            <a:schemeClr val="bg1"/>
                          </a:solidFill>
                        </a:rPr>
                        <a:t>Functional</a:t>
                      </a:r>
                      <a:endParaRPr lang="nl-BE" b="1" dirty="0">
                        <a:solidFill>
                          <a:schemeClr val="bg1"/>
                        </a:solidFill>
                      </a:endParaRPr>
                    </a:p>
                  </a:txBody>
                  <a:tcPr>
                    <a:solidFill>
                      <a:schemeClr val="accent1"/>
                    </a:solidFill>
                  </a:tcPr>
                </a:tc>
                <a:tc>
                  <a:txBody>
                    <a:bodyPr/>
                    <a:lstStyle/>
                    <a:p>
                      <a:pPr algn="ctr"/>
                      <a:r>
                        <a:rPr lang="nl-BE" dirty="0"/>
                        <a:t>86.8%</a:t>
                      </a:r>
                    </a:p>
                  </a:txBody>
                  <a:tcPr anchor="ctr"/>
                </a:tc>
                <a:tc>
                  <a:txBody>
                    <a:bodyPr/>
                    <a:lstStyle/>
                    <a:p>
                      <a:pPr algn="ctr"/>
                      <a:r>
                        <a:rPr lang="nl-BE" dirty="0"/>
                        <a:t>2.2%</a:t>
                      </a:r>
                    </a:p>
                  </a:txBody>
                  <a:tcPr anchor="ctr"/>
                </a:tc>
                <a:tc>
                  <a:txBody>
                    <a:bodyPr/>
                    <a:lstStyle/>
                    <a:p>
                      <a:pPr algn="ctr"/>
                      <a:r>
                        <a:rPr lang="nl-BE" dirty="0"/>
                        <a:t>11%</a:t>
                      </a:r>
                    </a:p>
                  </a:txBody>
                  <a:tcPr anchor="ctr"/>
                </a:tc>
                <a:extLst>
                  <a:ext uri="{0D108BD9-81ED-4DB2-BD59-A6C34878D82A}">
                    <a16:rowId xmlns:a16="http://schemas.microsoft.com/office/drawing/2014/main" val="2837780563"/>
                  </a:ext>
                </a:extLst>
              </a:tr>
              <a:tr h="685393">
                <a:tc>
                  <a:txBody>
                    <a:bodyPr/>
                    <a:lstStyle/>
                    <a:p>
                      <a:r>
                        <a:rPr lang="nl-BE" b="1" dirty="0" err="1">
                          <a:solidFill>
                            <a:schemeClr val="bg1"/>
                          </a:solidFill>
                        </a:rPr>
                        <a:t>Functional</a:t>
                      </a:r>
                      <a:endParaRPr lang="nl-BE" b="1" dirty="0">
                        <a:solidFill>
                          <a:schemeClr val="bg1"/>
                        </a:solidFill>
                      </a:endParaRPr>
                    </a:p>
                    <a:p>
                      <a:r>
                        <a:rPr lang="nl-BE" b="1" dirty="0" err="1">
                          <a:solidFill>
                            <a:schemeClr val="bg1"/>
                          </a:solidFill>
                        </a:rPr>
                        <a:t>Needs</a:t>
                      </a:r>
                      <a:r>
                        <a:rPr lang="nl-BE" b="1" dirty="0">
                          <a:solidFill>
                            <a:schemeClr val="bg1"/>
                          </a:solidFill>
                        </a:rPr>
                        <a:t> </a:t>
                      </a:r>
                      <a:r>
                        <a:rPr lang="nl-BE" b="1" dirty="0" err="1">
                          <a:solidFill>
                            <a:schemeClr val="bg1"/>
                          </a:solidFill>
                        </a:rPr>
                        <a:t>repair</a:t>
                      </a:r>
                      <a:endParaRPr lang="nl-BE" b="1" dirty="0">
                        <a:solidFill>
                          <a:schemeClr val="bg1"/>
                        </a:solidFill>
                      </a:endParaRPr>
                    </a:p>
                  </a:txBody>
                  <a:tcPr>
                    <a:solidFill>
                      <a:srgbClr val="00339F"/>
                    </a:solidFill>
                  </a:tcPr>
                </a:tc>
                <a:tc>
                  <a:txBody>
                    <a:bodyPr/>
                    <a:lstStyle/>
                    <a:p>
                      <a:pPr algn="ctr"/>
                      <a:r>
                        <a:rPr lang="nl-BE" dirty="0"/>
                        <a:t>54.9%</a:t>
                      </a:r>
                    </a:p>
                  </a:txBody>
                  <a:tcPr anchor="ctr"/>
                </a:tc>
                <a:tc>
                  <a:txBody>
                    <a:bodyPr/>
                    <a:lstStyle/>
                    <a:p>
                      <a:pPr algn="ctr"/>
                      <a:r>
                        <a:rPr lang="nl-BE" dirty="0"/>
                        <a:t>26.2%</a:t>
                      </a:r>
                    </a:p>
                  </a:txBody>
                  <a:tcPr anchor="ctr"/>
                </a:tc>
                <a:tc>
                  <a:txBody>
                    <a:bodyPr/>
                    <a:lstStyle/>
                    <a:p>
                      <a:pPr algn="ctr"/>
                      <a:r>
                        <a:rPr lang="nl-BE" dirty="0"/>
                        <a:t>18.9%</a:t>
                      </a:r>
                    </a:p>
                  </a:txBody>
                  <a:tcPr anchor="ctr"/>
                </a:tc>
                <a:extLst>
                  <a:ext uri="{0D108BD9-81ED-4DB2-BD59-A6C34878D82A}">
                    <a16:rowId xmlns:a16="http://schemas.microsoft.com/office/drawing/2014/main" val="2545538754"/>
                  </a:ext>
                </a:extLst>
              </a:tr>
              <a:tr h="685393">
                <a:tc>
                  <a:txBody>
                    <a:bodyPr/>
                    <a:lstStyle/>
                    <a:p>
                      <a:r>
                        <a:rPr lang="nl-BE" b="1" dirty="0">
                          <a:solidFill>
                            <a:schemeClr val="bg1"/>
                          </a:solidFill>
                        </a:rPr>
                        <a:t>Non </a:t>
                      </a:r>
                    </a:p>
                    <a:p>
                      <a:r>
                        <a:rPr lang="nl-BE" b="1" dirty="0" err="1">
                          <a:solidFill>
                            <a:schemeClr val="bg1"/>
                          </a:solidFill>
                        </a:rPr>
                        <a:t>Functional</a:t>
                      </a:r>
                      <a:endParaRPr lang="nl-BE" b="1" dirty="0">
                        <a:solidFill>
                          <a:schemeClr val="bg1"/>
                        </a:solidFill>
                      </a:endParaRPr>
                    </a:p>
                  </a:txBody>
                  <a:tcPr>
                    <a:solidFill>
                      <a:srgbClr val="00339F"/>
                    </a:solidFill>
                  </a:tcPr>
                </a:tc>
                <a:tc>
                  <a:txBody>
                    <a:bodyPr/>
                    <a:lstStyle/>
                    <a:p>
                      <a:pPr algn="ctr"/>
                      <a:r>
                        <a:rPr lang="nl-BE" dirty="0"/>
                        <a:t>25.0%</a:t>
                      </a:r>
                    </a:p>
                  </a:txBody>
                  <a:tcPr anchor="ctr"/>
                </a:tc>
                <a:tc>
                  <a:txBody>
                    <a:bodyPr/>
                    <a:lstStyle/>
                    <a:p>
                      <a:pPr algn="ctr"/>
                      <a:r>
                        <a:rPr lang="nl-BE" dirty="0"/>
                        <a:t>1.8%</a:t>
                      </a:r>
                    </a:p>
                  </a:txBody>
                  <a:tcPr anchor="ctr"/>
                </a:tc>
                <a:tc>
                  <a:txBody>
                    <a:bodyPr/>
                    <a:lstStyle/>
                    <a:p>
                      <a:pPr algn="ctr"/>
                      <a:r>
                        <a:rPr lang="nl-BE" dirty="0"/>
                        <a:t>73.2%</a:t>
                      </a:r>
                    </a:p>
                  </a:txBody>
                  <a:tcPr anchor="ctr"/>
                </a:tc>
                <a:extLst>
                  <a:ext uri="{0D108BD9-81ED-4DB2-BD59-A6C34878D82A}">
                    <a16:rowId xmlns:a16="http://schemas.microsoft.com/office/drawing/2014/main" val="1576765099"/>
                  </a:ext>
                </a:extLst>
              </a:tr>
            </a:tbl>
          </a:graphicData>
        </a:graphic>
      </p:graphicFrame>
      <p:pic>
        <p:nvPicPr>
          <p:cNvPr id="8" name="Audio 7">
            <a:hlinkClick r:id="" action="ppaction://media"/>
            <a:extLst>
              <a:ext uri="{FF2B5EF4-FFF2-40B4-BE49-F238E27FC236}">
                <a16:creationId xmlns:a16="http://schemas.microsoft.com/office/drawing/2014/main" id="{78756125-B6A2-4752-A1CA-60C5A40116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710169"/>
      </p:ext>
    </p:extLst>
  </p:cSld>
  <p:clrMapOvr>
    <a:masterClrMapping/>
  </p:clrMapOvr>
  <mc:AlternateContent xmlns:mc="http://schemas.openxmlformats.org/markup-compatibility/2006" xmlns:p14="http://schemas.microsoft.com/office/powerpoint/2010/main">
    <mc:Choice Requires="p14">
      <p:transition spd="slow" p14:dur="2000" advTm="14385"/>
    </mc:Choice>
    <mc:Fallback xmlns="">
      <p:transition spd="slow" advTm="1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B6ED364-EE3A-41A1-8C6F-A8F2A6FFD056}"/>
              </a:ext>
            </a:extLst>
          </p:cNvPr>
          <p:cNvSpPr>
            <a:spLocks noGrp="1"/>
          </p:cNvSpPr>
          <p:nvPr>
            <p:ph type="title"/>
          </p:nvPr>
        </p:nvSpPr>
        <p:spPr>
          <a:xfrm>
            <a:off x="575320" y="492307"/>
            <a:ext cx="3466828" cy="424150"/>
          </a:xfrm>
        </p:spPr>
        <p:txBody>
          <a:bodyPr/>
          <a:lstStyle/>
          <a:p>
            <a:r>
              <a:rPr lang="nl-BE" dirty="0"/>
              <a:t>Random forest</a:t>
            </a:r>
          </a:p>
        </p:txBody>
      </p:sp>
      <p:sp>
        <p:nvSpPr>
          <p:cNvPr id="6" name="AutoShape 4">
            <a:extLst>
              <a:ext uri="{FF2B5EF4-FFF2-40B4-BE49-F238E27FC236}">
                <a16:creationId xmlns:a16="http://schemas.microsoft.com/office/drawing/2014/main" id="{08AD8D6E-38EC-44D1-8295-3B56124CBBB4}"/>
              </a:ext>
            </a:extLst>
          </p:cNvPr>
          <p:cNvSpPr>
            <a:spLocks noChangeAspect="1" noChangeArrowheads="1"/>
          </p:cNvSpPr>
          <p:nvPr/>
        </p:nvSpPr>
        <p:spPr bwMode="auto">
          <a:xfrm>
            <a:off x="5943599" y="3276599"/>
            <a:ext cx="3233351" cy="3233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 name="Ondertitel 1">
            <a:extLst>
              <a:ext uri="{FF2B5EF4-FFF2-40B4-BE49-F238E27FC236}">
                <a16:creationId xmlns:a16="http://schemas.microsoft.com/office/drawing/2014/main" id="{9500C807-2983-4DAC-9CCC-A6FFA8FC2D77}"/>
              </a:ext>
            </a:extLst>
          </p:cNvPr>
          <p:cNvSpPr>
            <a:spLocks noGrp="1"/>
          </p:cNvSpPr>
          <p:nvPr>
            <p:ph type="subTitle" idx="1"/>
          </p:nvPr>
        </p:nvSpPr>
        <p:spPr>
          <a:xfrm>
            <a:off x="575320" y="966834"/>
            <a:ext cx="3365152" cy="335852"/>
          </a:xfrm>
        </p:spPr>
        <p:txBody>
          <a:bodyPr/>
          <a:lstStyle/>
          <a:p>
            <a:r>
              <a:rPr lang="nl-BE" dirty="0"/>
              <a:t>Hyperparameter </a:t>
            </a:r>
            <a:r>
              <a:rPr lang="nl-BE" dirty="0" err="1"/>
              <a:t>tuning</a:t>
            </a:r>
            <a:endParaRPr lang="nl-BE" dirty="0"/>
          </a:p>
        </p:txBody>
      </p:sp>
      <p:sp>
        <p:nvSpPr>
          <p:cNvPr id="10" name="Tijdelijke aanduiding voor tekst 2">
            <a:extLst>
              <a:ext uri="{FF2B5EF4-FFF2-40B4-BE49-F238E27FC236}">
                <a16:creationId xmlns:a16="http://schemas.microsoft.com/office/drawing/2014/main" id="{9238AF80-6206-4AF0-BC06-2E0D4CED4E72}"/>
              </a:ext>
            </a:extLst>
          </p:cNvPr>
          <p:cNvSpPr>
            <a:spLocks noGrp="1"/>
          </p:cNvSpPr>
          <p:nvPr>
            <p:ph type="body" sz="quarter" idx="13"/>
          </p:nvPr>
        </p:nvSpPr>
        <p:spPr>
          <a:xfrm>
            <a:off x="575320" y="2143466"/>
            <a:ext cx="4137025" cy="2741572"/>
          </a:xfrm>
        </p:spPr>
        <p:txBody>
          <a:bodyPr/>
          <a:lstStyle/>
          <a:p>
            <a:pPr marL="285750" indent="-285750">
              <a:buFont typeface="Arial" panose="020B0604020202020204" pitchFamily="34" charset="0"/>
              <a:buChar char="•"/>
            </a:pPr>
            <a:r>
              <a:rPr lang="nl-BE" b="1" dirty="0"/>
              <a:t>Preprocessing needed: </a:t>
            </a:r>
          </a:p>
          <a:p>
            <a:pPr marL="554038" lvl="1" indent="-285750">
              <a:buFont typeface="Arial" panose="020B0604020202020204" pitchFamily="34" charset="0"/>
              <a:buChar char="•"/>
            </a:pPr>
            <a:r>
              <a:rPr lang="nl-BE" b="1" dirty="0"/>
              <a:t>Categorical Data</a:t>
            </a:r>
          </a:p>
          <a:p>
            <a:pPr marL="554038" lvl="1" indent="-285750">
              <a:buFont typeface="Arial" panose="020B0604020202020204" pitchFamily="34" charset="0"/>
              <a:buChar char="•"/>
            </a:pPr>
            <a:endParaRPr lang="nl-BE" b="1" dirty="0"/>
          </a:p>
          <a:p>
            <a:pPr marL="285750" indent="-285750">
              <a:buFont typeface="Arial" panose="020B0604020202020204" pitchFamily="34" charset="0"/>
              <a:buChar char="•"/>
            </a:pPr>
            <a:r>
              <a:rPr lang="nl-BE" b="1" dirty="0">
                <a:solidFill>
                  <a:schemeClr val="accent2"/>
                </a:solidFill>
              </a:rPr>
              <a:t>Number of variables per tree</a:t>
            </a:r>
          </a:p>
          <a:p>
            <a:pPr marL="285750" indent="-285750">
              <a:buFont typeface="Arial" panose="020B0604020202020204" pitchFamily="34" charset="0"/>
              <a:buChar char="•"/>
            </a:pPr>
            <a:r>
              <a:rPr lang="nl-BE" b="1" dirty="0"/>
              <a:t>Number of trees per forest</a:t>
            </a:r>
          </a:p>
          <a:p>
            <a:pPr marL="285750" indent="-285750">
              <a:buFont typeface="Arial" panose="020B0604020202020204" pitchFamily="34" charset="0"/>
              <a:buChar char="•"/>
            </a:pPr>
            <a:endParaRPr lang="nl-BE" b="1" dirty="0"/>
          </a:p>
          <a:p>
            <a:pPr marL="285750" indent="-285750">
              <a:buFont typeface="Arial" panose="020B0604020202020204" pitchFamily="34" charset="0"/>
              <a:buChar char="•"/>
            </a:pPr>
            <a:endParaRPr lang="nl-BE" b="1"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pic>
        <p:nvPicPr>
          <p:cNvPr id="1026" name="Picture 2">
            <a:extLst>
              <a:ext uri="{FF2B5EF4-FFF2-40B4-BE49-F238E27FC236}">
                <a16:creationId xmlns:a16="http://schemas.microsoft.com/office/drawing/2014/main" id="{558B4F46-5C11-41DD-B0D7-F7D2F43430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345" y="367187"/>
            <a:ext cx="4619914" cy="27719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9A5C40A8-8CA4-4B2C-8980-EDA0A8D65C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2345" y="3139136"/>
            <a:ext cx="4619914" cy="2771949"/>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F294EEB0-9329-4FC2-BE1B-066146A74F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2135310"/>
      </p:ext>
    </p:extLst>
  </p:cSld>
  <p:clrMapOvr>
    <a:masterClrMapping/>
  </p:clrMapOvr>
  <mc:AlternateContent xmlns:mc="http://schemas.openxmlformats.org/markup-compatibility/2006" xmlns:p14="http://schemas.microsoft.com/office/powerpoint/2010/main">
    <mc:Choice Requires="p14">
      <p:transition spd="slow" p14:dur="2000" advTm="34811"/>
    </mc:Choice>
    <mc:Fallback xmlns="">
      <p:transition spd="slow" advTm="34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B6ED364-EE3A-41A1-8C6F-A8F2A6FFD056}"/>
              </a:ext>
            </a:extLst>
          </p:cNvPr>
          <p:cNvSpPr>
            <a:spLocks noGrp="1"/>
          </p:cNvSpPr>
          <p:nvPr>
            <p:ph type="title"/>
          </p:nvPr>
        </p:nvSpPr>
        <p:spPr>
          <a:xfrm>
            <a:off x="575320" y="492307"/>
            <a:ext cx="3466828" cy="424150"/>
          </a:xfrm>
        </p:spPr>
        <p:txBody>
          <a:bodyPr/>
          <a:lstStyle/>
          <a:p>
            <a:r>
              <a:rPr lang="nl-BE" dirty="0"/>
              <a:t>Random forest</a:t>
            </a:r>
          </a:p>
        </p:txBody>
      </p:sp>
      <p:sp>
        <p:nvSpPr>
          <p:cNvPr id="6" name="AutoShape 4">
            <a:extLst>
              <a:ext uri="{FF2B5EF4-FFF2-40B4-BE49-F238E27FC236}">
                <a16:creationId xmlns:a16="http://schemas.microsoft.com/office/drawing/2014/main" id="{08AD8D6E-38EC-44D1-8295-3B56124CBBB4}"/>
              </a:ext>
            </a:extLst>
          </p:cNvPr>
          <p:cNvSpPr>
            <a:spLocks noChangeAspect="1" noChangeArrowheads="1"/>
          </p:cNvSpPr>
          <p:nvPr/>
        </p:nvSpPr>
        <p:spPr bwMode="auto">
          <a:xfrm>
            <a:off x="5943599" y="3276599"/>
            <a:ext cx="3233351" cy="3233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 name="Ondertitel 1">
            <a:extLst>
              <a:ext uri="{FF2B5EF4-FFF2-40B4-BE49-F238E27FC236}">
                <a16:creationId xmlns:a16="http://schemas.microsoft.com/office/drawing/2014/main" id="{9500C807-2983-4DAC-9CCC-A6FFA8FC2D77}"/>
              </a:ext>
            </a:extLst>
          </p:cNvPr>
          <p:cNvSpPr>
            <a:spLocks noGrp="1"/>
          </p:cNvSpPr>
          <p:nvPr>
            <p:ph type="subTitle" idx="1"/>
          </p:nvPr>
        </p:nvSpPr>
        <p:spPr>
          <a:xfrm>
            <a:off x="575320" y="966834"/>
            <a:ext cx="3365152" cy="335852"/>
          </a:xfrm>
        </p:spPr>
        <p:txBody>
          <a:bodyPr/>
          <a:lstStyle/>
          <a:p>
            <a:r>
              <a:rPr lang="nl-BE" dirty="0"/>
              <a:t>Hyperparameter </a:t>
            </a:r>
            <a:r>
              <a:rPr lang="nl-BE" dirty="0" err="1"/>
              <a:t>tuning</a:t>
            </a:r>
            <a:endParaRPr lang="nl-BE" dirty="0"/>
          </a:p>
        </p:txBody>
      </p:sp>
      <p:sp>
        <p:nvSpPr>
          <p:cNvPr id="10" name="Tijdelijke aanduiding voor tekst 2">
            <a:extLst>
              <a:ext uri="{FF2B5EF4-FFF2-40B4-BE49-F238E27FC236}">
                <a16:creationId xmlns:a16="http://schemas.microsoft.com/office/drawing/2014/main" id="{9238AF80-6206-4AF0-BC06-2E0D4CED4E72}"/>
              </a:ext>
            </a:extLst>
          </p:cNvPr>
          <p:cNvSpPr>
            <a:spLocks noGrp="1"/>
          </p:cNvSpPr>
          <p:nvPr>
            <p:ph type="body" sz="quarter" idx="13"/>
          </p:nvPr>
        </p:nvSpPr>
        <p:spPr>
          <a:xfrm>
            <a:off x="575320" y="2143466"/>
            <a:ext cx="4137025" cy="2741572"/>
          </a:xfrm>
        </p:spPr>
        <p:txBody>
          <a:bodyPr/>
          <a:lstStyle/>
          <a:p>
            <a:pPr marL="285750" indent="-285750">
              <a:buFont typeface="Arial" panose="020B0604020202020204" pitchFamily="34" charset="0"/>
              <a:buChar char="•"/>
            </a:pPr>
            <a:r>
              <a:rPr lang="nl-BE" b="1" dirty="0"/>
              <a:t>Preprocessing needed: </a:t>
            </a:r>
          </a:p>
          <a:p>
            <a:pPr marL="554038" lvl="1" indent="-285750">
              <a:buFont typeface="Arial" panose="020B0604020202020204" pitchFamily="34" charset="0"/>
              <a:buChar char="•"/>
            </a:pPr>
            <a:r>
              <a:rPr lang="nl-BE" b="1" dirty="0"/>
              <a:t>Categorical Data</a:t>
            </a:r>
          </a:p>
          <a:p>
            <a:pPr marL="554038" lvl="1" indent="-285750">
              <a:buFont typeface="Arial" panose="020B0604020202020204" pitchFamily="34" charset="0"/>
              <a:buChar char="•"/>
            </a:pPr>
            <a:endParaRPr lang="nl-BE" b="1" dirty="0"/>
          </a:p>
          <a:p>
            <a:pPr marL="285750" indent="-285750">
              <a:buFont typeface="Arial" panose="020B0604020202020204" pitchFamily="34" charset="0"/>
              <a:buChar char="•"/>
            </a:pPr>
            <a:r>
              <a:rPr lang="nl-BE" b="1" dirty="0"/>
              <a:t>Number of variables per tree</a:t>
            </a:r>
          </a:p>
          <a:p>
            <a:pPr marL="285750" indent="-285750">
              <a:buFont typeface="Arial" panose="020B0604020202020204" pitchFamily="34" charset="0"/>
              <a:buChar char="•"/>
            </a:pPr>
            <a:r>
              <a:rPr lang="nl-BE" b="1" dirty="0">
                <a:solidFill>
                  <a:schemeClr val="accent2"/>
                </a:solidFill>
              </a:rPr>
              <a:t>Number of trees per forest</a:t>
            </a:r>
          </a:p>
          <a:p>
            <a:pPr marL="285750" indent="-285750">
              <a:buFont typeface="Arial" panose="020B0604020202020204" pitchFamily="34" charset="0"/>
              <a:buChar char="•"/>
            </a:pPr>
            <a:endParaRPr lang="nl-BE" b="1" dirty="0"/>
          </a:p>
          <a:p>
            <a:pPr marL="285750" indent="-285750">
              <a:buFont typeface="Arial" panose="020B0604020202020204" pitchFamily="34" charset="0"/>
              <a:buChar char="•"/>
            </a:pPr>
            <a:endParaRPr lang="nl-BE" b="1"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5" name="AutoShape 2">
            <a:extLst>
              <a:ext uri="{FF2B5EF4-FFF2-40B4-BE49-F238E27FC236}">
                <a16:creationId xmlns:a16="http://schemas.microsoft.com/office/drawing/2014/main" id="{305123E8-E1A9-4924-96C4-33DE88640007}"/>
              </a:ext>
            </a:extLst>
          </p:cNvPr>
          <p:cNvSpPr>
            <a:spLocks noChangeAspect="1" noChangeArrowheads="1"/>
          </p:cNvSpPr>
          <p:nvPr/>
        </p:nvSpPr>
        <p:spPr bwMode="auto">
          <a:xfrm>
            <a:off x="5943600" y="114572"/>
            <a:ext cx="3466828" cy="34668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8" name="Picture 7">
            <a:extLst>
              <a:ext uri="{FF2B5EF4-FFF2-40B4-BE49-F238E27FC236}">
                <a16:creationId xmlns:a16="http://schemas.microsoft.com/office/drawing/2014/main" id="{50A71FB0-94CE-4060-A546-5F38FC58E7E5}"/>
              </a:ext>
            </a:extLst>
          </p:cNvPr>
          <p:cNvPicPr>
            <a:picLocks noChangeAspect="1"/>
          </p:cNvPicPr>
          <p:nvPr/>
        </p:nvPicPr>
        <p:blipFill>
          <a:blip r:embed="rId5"/>
          <a:stretch>
            <a:fillRect/>
          </a:stretch>
        </p:blipFill>
        <p:spPr>
          <a:xfrm>
            <a:off x="5121897" y="1453455"/>
            <a:ext cx="6077146" cy="3646288"/>
          </a:xfrm>
          <a:prstGeom prst="rect">
            <a:avLst/>
          </a:prstGeom>
        </p:spPr>
      </p:pic>
      <p:pic>
        <p:nvPicPr>
          <p:cNvPr id="14" name="Audio 13">
            <a:hlinkClick r:id="" action="ppaction://media"/>
            <a:extLst>
              <a:ext uri="{FF2B5EF4-FFF2-40B4-BE49-F238E27FC236}">
                <a16:creationId xmlns:a16="http://schemas.microsoft.com/office/drawing/2014/main" id="{2128BD96-CDF6-429C-9F6C-6ED1F90549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3449508"/>
      </p:ext>
    </p:extLst>
  </p:cSld>
  <p:clrMapOvr>
    <a:masterClrMapping/>
  </p:clrMapOvr>
  <mc:AlternateContent xmlns:mc="http://schemas.openxmlformats.org/markup-compatibility/2006" xmlns:p14="http://schemas.microsoft.com/office/powerpoint/2010/main">
    <mc:Choice Requires="p14">
      <p:transition spd="slow" p14:dur="2000" advTm="18383"/>
    </mc:Choice>
    <mc:Fallback xmlns="">
      <p:transition spd="slow" advTm="18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3">
            <a:extLst>
              <a:ext uri="{FF2B5EF4-FFF2-40B4-BE49-F238E27FC236}">
                <a16:creationId xmlns:a16="http://schemas.microsoft.com/office/drawing/2014/main" id="{97486B83-B192-4B22-A2DF-E19340DF3F8A}"/>
              </a:ext>
            </a:extLst>
          </p:cNvPr>
          <p:cNvSpPr>
            <a:spLocks noGrp="1"/>
          </p:cNvSpPr>
          <p:nvPr>
            <p:ph type="title"/>
          </p:nvPr>
        </p:nvSpPr>
        <p:spPr>
          <a:xfrm>
            <a:off x="575320" y="492307"/>
            <a:ext cx="3466828" cy="424150"/>
          </a:xfrm>
        </p:spPr>
        <p:txBody>
          <a:bodyPr/>
          <a:lstStyle/>
          <a:p>
            <a:r>
              <a:rPr lang="nl-BE" dirty="0"/>
              <a:t>Random forest</a:t>
            </a:r>
          </a:p>
        </p:txBody>
      </p:sp>
      <p:sp>
        <p:nvSpPr>
          <p:cNvPr id="15" name="Ondertitel 1">
            <a:extLst>
              <a:ext uri="{FF2B5EF4-FFF2-40B4-BE49-F238E27FC236}">
                <a16:creationId xmlns:a16="http://schemas.microsoft.com/office/drawing/2014/main" id="{C00D3778-521C-4E2D-8F3F-A8860FACC8C4}"/>
              </a:ext>
            </a:extLst>
          </p:cNvPr>
          <p:cNvSpPr>
            <a:spLocks noGrp="1"/>
          </p:cNvSpPr>
          <p:nvPr>
            <p:ph type="subTitle" idx="1"/>
          </p:nvPr>
        </p:nvSpPr>
        <p:spPr>
          <a:xfrm>
            <a:off x="575320" y="966834"/>
            <a:ext cx="2251514" cy="335852"/>
          </a:xfrm>
        </p:spPr>
        <p:txBody>
          <a:bodyPr/>
          <a:lstStyle/>
          <a:p>
            <a:r>
              <a:rPr lang="nl-BE" dirty="0"/>
              <a:t>Model analysis</a:t>
            </a:r>
          </a:p>
        </p:txBody>
      </p:sp>
      <p:sp>
        <p:nvSpPr>
          <p:cNvPr id="17" name="Rechthoek 16">
            <a:extLst>
              <a:ext uri="{FF2B5EF4-FFF2-40B4-BE49-F238E27FC236}">
                <a16:creationId xmlns:a16="http://schemas.microsoft.com/office/drawing/2014/main" id="{AF79E325-2786-4A2D-91F0-9E553F6C6389}"/>
              </a:ext>
            </a:extLst>
          </p:cNvPr>
          <p:cNvSpPr/>
          <p:nvPr/>
        </p:nvSpPr>
        <p:spPr>
          <a:xfrm>
            <a:off x="4027487" y="1459260"/>
            <a:ext cx="4137025" cy="79907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b="1" dirty="0">
                <a:solidFill>
                  <a:srgbClr val="0033A0"/>
                </a:solidFill>
                <a:latin typeface="Verdana" charset="0"/>
                <a:ea typeface="Verdana" charset="0"/>
                <a:cs typeface="Verdana" charset="0"/>
              </a:rPr>
              <a:t>Accuracy of </a:t>
            </a:r>
            <a:r>
              <a:rPr lang="nl-BE" sz="1600" b="1" dirty="0">
                <a:solidFill>
                  <a:schemeClr val="accent2"/>
                </a:solidFill>
                <a:latin typeface="Verdana" charset="0"/>
                <a:ea typeface="Verdana" charset="0"/>
                <a:cs typeface="Verdana" charset="0"/>
              </a:rPr>
              <a:t>81.2 %</a:t>
            </a:r>
            <a:r>
              <a:rPr lang="nl-BE" sz="1600" b="1" dirty="0">
                <a:solidFill>
                  <a:srgbClr val="0033A0"/>
                </a:solidFill>
                <a:latin typeface="Verdana" charset="0"/>
                <a:ea typeface="Verdana" charset="0"/>
                <a:cs typeface="Verdana" charset="0"/>
              </a:rPr>
              <a:t> +/- </a:t>
            </a:r>
            <a:r>
              <a:rPr lang="nl-BE" sz="1600" b="1" dirty="0">
                <a:solidFill>
                  <a:schemeClr val="accent2"/>
                </a:solidFill>
                <a:latin typeface="Verdana" charset="0"/>
                <a:ea typeface="Verdana" charset="0"/>
                <a:cs typeface="Verdana" charset="0"/>
              </a:rPr>
              <a:t>0.1 %</a:t>
            </a:r>
          </a:p>
        </p:txBody>
      </p:sp>
      <p:graphicFrame>
        <p:nvGraphicFramePr>
          <p:cNvPr id="20" name="Tabel 20">
            <a:extLst>
              <a:ext uri="{FF2B5EF4-FFF2-40B4-BE49-F238E27FC236}">
                <a16:creationId xmlns:a16="http://schemas.microsoft.com/office/drawing/2014/main" id="{6F20B54C-951D-4CD9-8FD9-3158D72F12CD}"/>
              </a:ext>
            </a:extLst>
          </p:cNvPr>
          <p:cNvGraphicFramePr>
            <a:graphicFrameLocks noGrp="1"/>
          </p:cNvGraphicFramePr>
          <p:nvPr>
            <p:extLst>
              <p:ext uri="{D42A27DB-BD31-4B8C-83A1-F6EECF244321}">
                <p14:modId xmlns:p14="http://schemas.microsoft.com/office/powerpoint/2010/main" val="1639440902"/>
              </p:ext>
            </p:extLst>
          </p:nvPr>
        </p:nvGraphicFramePr>
        <p:xfrm>
          <a:off x="2939471" y="2702481"/>
          <a:ext cx="6475452" cy="2696259"/>
        </p:xfrm>
        <a:graphic>
          <a:graphicData uri="http://schemas.openxmlformats.org/drawingml/2006/table">
            <a:tbl>
              <a:tblPr firstRow="1" bandRow="1">
                <a:tableStyleId>{5C22544A-7EE6-4342-B048-85BDC9FD1C3A}</a:tableStyleId>
              </a:tblPr>
              <a:tblGrid>
                <a:gridCol w="1618863">
                  <a:extLst>
                    <a:ext uri="{9D8B030D-6E8A-4147-A177-3AD203B41FA5}">
                      <a16:colId xmlns:a16="http://schemas.microsoft.com/office/drawing/2014/main" val="2766405086"/>
                    </a:ext>
                  </a:extLst>
                </a:gridCol>
                <a:gridCol w="1618863">
                  <a:extLst>
                    <a:ext uri="{9D8B030D-6E8A-4147-A177-3AD203B41FA5}">
                      <a16:colId xmlns:a16="http://schemas.microsoft.com/office/drawing/2014/main" val="1219143430"/>
                    </a:ext>
                  </a:extLst>
                </a:gridCol>
                <a:gridCol w="1618863">
                  <a:extLst>
                    <a:ext uri="{9D8B030D-6E8A-4147-A177-3AD203B41FA5}">
                      <a16:colId xmlns:a16="http://schemas.microsoft.com/office/drawing/2014/main" val="3448264500"/>
                    </a:ext>
                  </a:extLst>
                </a:gridCol>
                <a:gridCol w="1618863">
                  <a:extLst>
                    <a:ext uri="{9D8B030D-6E8A-4147-A177-3AD203B41FA5}">
                      <a16:colId xmlns:a16="http://schemas.microsoft.com/office/drawing/2014/main" val="990290153"/>
                    </a:ext>
                  </a:extLst>
                </a:gridCol>
              </a:tblGrid>
              <a:tr h="507657">
                <a:tc>
                  <a:txBody>
                    <a:bodyPr/>
                    <a:lstStyle/>
                    <a:p>
                      <a:r>
                        <a:rPr lang="nl-BE" dirty="0" err="1"/>
                        <a:t>Prediction</a:t>
                      </a:r>
                      <a:r>
                        <a:rPr lang="nl-BE" dirty="0"/>
                        <a:t> -&gt;</a:t>
                      </a:r>
                    </a:p>
                  </a:txBody>
                  <a:tcPr/>
                </a:tc>
                <a:tc>
                  <a:txBody>
                    <a:bodyPr/>
                    <a:lstStyle/>
                    <a:p>
                      <a:r>
                        <a:rPr lang="nl-BE" dirty="0" err="1"/>
                        <a:t>Functional</a:t>
                      </a:r>
                      <a:endParaRPr lang="nl-BE" dirty="0"/>
                    </a:p>
                  </a:txBody>
                  <a:tcPr/>
                </a:tc>
                <a:tc>
                  <a:txBody>
                    <a:bodyPr/>
                    <a:lstStyle/>
                    <a:p>
                      <a:r>
                        <a:rPr lang="nl-BE" dirty="0" err="1"/>
                        <a:t>Functional</a:t>
                      </a:r>
                      <a:endParaRPr lang="nl-BE" dirty="0"/>
                    </a:p>
                    <a:p>
                      <a:r>
                        <a:rPr lang="nl-BE" dirty="0" err="1"/>
                        <a:t>Needs</a:t>
                      </a:r>
                      <a:r>
                        <a:rPr lang="nl-BE" dirty="0"/>
                        <a:t> </a:t>
                      </a:r>
                      <a:r>
                        <a:rPr lang="nl-BE" dirty="0" err="1"/>
                        <a:t>repair</a:t>
                      </a:r>
                      <a:endParaRPr lang="nl-BE" dirty="0"/>
                    </a:p>
                  </a:txBody>
                  <a:tcPr/>
                </a:tc>
                <a:tc>
                  <a:txBody>
                    <a:bodyPr/>
                    <a:lstStyle/>
                    <a:p>
                      <a:r>
                        <a:rPr lang="nl-BE" dirty="0"/>
                        <a:t>Non</a:t>
                      </a:r>
                    </a:p>
                    <a:p>
                      <a:r>
                        <a:rPr lang="nl-BE" dirty="0" err="1"/>
                        <a:t>Functional</a:t>
                      </a:r>
                      <a:endParaRPr lang="nl-BE" dirty="0"/>
                    </a:p>
                  </a:txBody>
                  <a:tcPr/>
                </a:tc>
                <a:extLst>
                  <a:ext uri="{0D108BD9-81ED-4DB2-BD59-A6C34878D82A}">
                    <a16:rowId xmlns:a16="http://schemas.microsoft.com/office/drawing/2014/main" val="2427684019"/>
                  </a:ext>
                </a:extLst>
              </a:tr>
              <a:tr h="685393">
                <a:tc>
                  <a:txBody>
                    <a:bodyPr/>
                    <a:lstStyle/>
                    <a:p>
                      <a:r>
                        <a:rPr lang="nl-BE" b="1" dirty="0" err="1">
                          <a:solidFill>
                            <a:schemeClr val="bg1"/>
                          </a:solidFill>
                        </a:rPr>
                        <a:t>Functional</a:t>
                      </a:r>
                      <a:endParaRPr lang="nl-BE" b="1" dirty="0">
                        <a:solidFill>
                          <a:schemeClr val="bg1"/>
                        </a:solidFill>
                      </a:endParaRPr>
                    </a:p>
                  </a:txBody>
                  <a:tcPr>
                    <a:solidFill>
                      <a:schemeClr val="accent1"/>
                    </a:solidFill>
                  </a:tcPr>
                </a:tc>
                <a:tc>
                  <a:txBody>
                    <a:bodyPr/>
                    <a:lstStyle/>
                    <a:p>
                      <a:pPr algn="ctr"/>
                      <a:r>
                        <a:rPr lang="nl-BE" dirty="0"/>
                        <a:t>90.0%</a:t>
                      </a:r>
                    </a:p>
                  </a:txBody>
                  <a:tcPr anchor="ctr"/>
                </a:tc>
                <a:tc>
                  <a:txBody>
                    <a:bodyPr/>
                    <a:lstStyle/>
                    <a:p>
                      <a:pPr algn="ctr"/>
                      <a:r>
                        <a:rPr lang="nl-BE" dirty="0"/>
                        <a:t>2.0%</a:t>
                      </a:r>
                    </a:p>
                  </a:txBody>
                  <a:tcPr anchor="ctr"/>
                </a:tc>
                <a:tc>
                  <a:txBody>
                    <a:bodyPr/>
                    <a:lstStyle/>
                    <a:p>
                      <a:pPr algn="ctr"/>
                      <a:r>
                        <a:rPr lang="nl-BE" dirty="0"/>
                        <a:t>8.0%</a:t>
                      </a:r>
                    </a:p>
                  </a:txBody>
                  <a:tcPr anchor="ctr"/>
                </a:tc>
                <a:extLst>
                  <a:ext uri="{0D108BD9-81ED-4DB2-BD59-A6C34878D82A}">
                    <a16:rowId xmlns:a16="http://schemas.microsoft.com/office/drawing/2014/main" val="2837780563"/>
                  </a:ext>
                </a:extLst>
              </a:tr>
              <a:tr h="685393">
                <a:tc>
                  <a:txBody>
                    <a:bodyPr/>
                    <a:lstStyle/>
                    <a:p>
                      <a:r>
                        <a:rPr lang="nl-BE" b="1" dirty="0" err="1">
                          <a:solidFill>
                            <a:schemeClr val="bg1"/>
                          </a:solidFill>
                        </a:rPr>
                        <a:t>Functional</a:t>
                      </a:r>
                      <a:endParaRPr lang="nl-BE" b="1" dirty="0">
                        <a:solidFill>
                          <a:schemeClr val="bg1"/>
                        </a:solidFill>
                      </a:endParaRPr>
                    </a:p>
                    <a:p>
                      <a:r>
                        <a:rPr lang="nl-BE" b="1" dirty="0" err="1">
                          <a:solidFill>
                            <a:schemeClr val="bg1"/>
                          </a:solidFill>
                        </a:rPr>
                        <a:t>Needs</a:t>
                      </a:r>
                      <a:r>
                        <a:rPr lang="nl-BE" b="1" dirty="0">
                          <a:solidFill>
                            <a:schemeClr val="bg1"/>
                          </a:solidFill>
                        </a:rPr>
                        <a:t> </a:t>
                      </a:r>
                      <a:r>
                        <a:rPr lang="nl-BE" b="1" dirty="0" err="1">
                          <a:solidFill>
                            <a:schemeClr val="bg1"/>
                          </a:solidFill>
                        </a:rPr>
                        <a:t>repair</a:t>
                      </a:r>
                      <a:endParaRPr lang="nl-BE" b="1" dirty="0">
                        <a:solidFill>
                          <a:schemeClr val="bg1"/>
                        </a:solidFill>
                      </a:endParaRPr>
                    </a:p>
                  </a:txBody>
                  <a:tcPr>
                    <a:solidFill>
                      <a:srgbClr val="00339F"/>
                    </a:solidFill>
                  </a:tcPr>
                </a:tc>
                <a:tc>
                  <a:txBody>
                    <a:bodyPr/>
                    <a:lstStyle/>
                    <a:p>
                      <a:pPr algn="ctr"/>
                      <a:r>
                        <a:rPr lang="nl-BE" dirty="0"/>
                        <a:t>53.4%</a:t>
                      </a:r>
                    </a:p>
                  </a:txBody>
                  <a:tcPr anchor="ctr"/>
                </a:tc>
                <a:tc>
                  <a:txBody>
                    <a:bodyPr/>
                    <a:lstStyle/>
                    <a:p>
                      <a:pPr algn="ctr"/>
                      <a:r>
                        <a:rPr lang="nl-BE" dirty="0"/>
                        <a:t>32.4%</a:t>
                      </a:r>
                    </a:p>
                  </a:txBody>
                  <a:tcPr anchor="ctr"/>
                </a:tc>
                <a:tc>
                  <a:txBody>
                    <a:bodyPr/>
                    <a:lstStyle/>
                    <a:p>
                      <a:pPr algn="ctr"/>
                      <a:r>
                        <a:rPr lang="nl-BE" dirty="0"/>
                        <a:t>14.2%</a:t>
                      </a:r>
                    </a:p>
                  </a:txBody>
                  <a:tcPr anchor="ctr"/>
                </a:tc>
                <a:extLst>
                  <a:ext uri="{0D108BD9-81ED-4DB2-BD59-A6C34878D82A}">
                    <a16:rowId xmlns:a16="http://schemas.microsoft.com/office/drawing/2014/main" val="2545538754"/>
                  </a:ext>
                </a:extLst>
              </a:tr>
              <a:tr h="685393">
                <a:tc>
                  <a:txBody>
                    <a:bodyPr/>
                    <a:lstStyle/>
                    <a:p>
                      <a:r>
                        <a:rPr lang="nl-BE" b="1" dirty="0">
                          <a:solidFill>
                            <a:schemeClr val="bg1"/>
                          </a:solidFill>
                        </a:rPr>
                        <a:t>Non </a:t>
                      </a:r>
                    </a:p>
                    <a:p>
                      <a:r>
                        <a:rPr lang="nl-BE" b="1" dirty="0" err="1">
                          <a:solidFill>
                            <a:schemeClr val="bg1"/>
                          </a:solidFill>
                        </a:rPr>
                        <a:t>Functional</a:t>
                      </a:r>
                      <a:endParaRPr lang="nl-BE" b="1" dirty="0">
                        <a:solidFill>
                          <a:schemeClr val="bg1"/>
                        </a:solidFill>
                      </a:endParaRPr>
                    </a:p>
                  </a:txBody>
                  <a:tcPr>
                    <a:solidFill>
                      <a:srgbClr val="00339F"/>
                    </a:solidFill>
                  </a:tcPr>
                </a:tc>
                <a:tc>
                  <a:txBody>
                    <a:bodyPr/>
                    <a:lstStyle/>
                    <a:p>
                      <a:pPr algn="ctr"/>
                      <a:r>
                        <a:rPr lang="nl-BE" dirty="0"/>
                        <a:t>21.0%</a:t>
                      </a:r>
                    </a:p>
                  </a:txBody>
                  <a:tcPr anchor="ctr"/>
                </a:tc>
                <a:tc>
                  <a:txBody>
                    <a:bodyPr/>
                    <a:lstStyle/>
                    <a:p>
                      <a:pPr algn="ctr"/>
                      <a:r>
                        <a:rPr lang="nl-BE" dirty="0"/>
                        <a:t>1.3%</a:t>
                      </a:r>
                    </a:p>
                  </a:txBody>
                  <a:tcPr anchor="ctr"/>
                </a:tc>
                <a:tc>
                  <a:txBody>
                    <a:bodyPr/>
                    <a:lstStyle/>
                    <a:p>
                      <a:pPr algn="ctr"/>
                      <a:r>
                        <a:rPr lang="nl-BE" dirty="0"/>
                        <a:t>77.6%</a:t>
                      </a:r>
                    </a:p>
                  </a:txBody>
                  <a:tcPr anchor="ctr"/>
                </a:tc>
                <a:extLst>
                  <a:ext uri="{0D108BD9-81ED-4DB2-BD59-A6C34878D82A}">
                    <a16:rowId xmlns:a16="http://schemas.microsoft.com/office/drawing/2014/main" val="1576765099"/>
                  </a:ext>
                </a:extLst>
              </a:tr>
            </a:tbl>
          </a:graphicData>
        </a:graphic>
      </p:graphicFrame>
      <p:pic>
        <p:nvPicPr>
          <p:cNvPr id="6" name="Audio 5">
            <a:hlinkClick r:id="" action="ppaction://media"/>
            <a:extLst>
              <a:ext uri="{FF2B5EF4-FFF2-40B4-BE49-F238E27FC236}">
                <a16:creationId xmlns:a16="http://schemas.microsoft.com/office/drawing/2014/main" id="{ABE03B43-C140-4867-9927-A6234F4062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54751867"/>
      </p:ext>
    </p:extLst>
  </p:cSld>
  <p:clrMapOvr>
    <a:masterClrMapping/>
  </p:clrMapOvr>
  <mc:AlternateContent xmlns:mc="http://schemas.openxmlformats.org/markup-compatibility/2006" xmlns:p14="http://schemas.microsoft.com/office/powerpoint/2010/main">
    <mc:Choice Requires="p14">
      <p:transition spd="slow" p14:dur="2000" advTm="13895"/>
    </mc:Choice>
    <mc:Fallback xmlns="">
      <p:transition spd="slow" advTm="13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3">
            <a:extLst>
              <a:ext uri="{FF2B5EF4-FFF2-40B4-BE49-F238E27FC236}">
                <a16:creationId xmlns:a16="http://schemas.microsoft.com/office/drawing/2014/main" id="{E3ECB331-70CA-4923-8DB3-783AE125CD1A}"/>
              </a:ext>
            </a:extLst>
          </p:cNvPr>
          <p:cNvSpPr>
            <a:spLocks noGrp="1"/>
          </p:cNvSpPr>
          <p:nvPr>
            <p:ph type="title"/>
          </p:nvPr>
        </p:nvSpPr>
        <p:spPr>
          <a:xfrm>
            <a:off x="575320" y="492307"/>
            <a:ext cx="8045839" cy="424150"/>
          </a:xfrm>
        </p:spPr>
        <p:txBody>
          <a:bodyPr/>
          <a:lstStyle/>
          <a:p>
            <a:r>
              <a:rPr lang="nl-BE" dirty="0"/>
              <a:t>Comparison of all the tuned models</a:t>
            </a:r>
          </a:p>
        </p:txBody>
      </p:sp>
      <p:graphicFrame>
        <p:nvGraphicFramePr>
          <p:cNvPr id="3" name="Table 2">
            <a:extLst>
              <a:ext uri="{FF2B5EF4-FFF2-40B4-BE49-F238E27FC236}">
                <a16:creationId xmlns:a16="http://schemas.microsoft.com/office/drawing/2014/main" id="{E9C580CF-3187-40A5-82EB-DDCE80FF1717}"/>
              </a:ext>
            </a:extLst>
          </p:cNvPr>
          <p:cNvGraphicFramePr>
            <a:graphicFrameLocks noGrp="1"/>
          </p:cNvGraphicFramePr>
          <p:nvPr/>
        </p:nvGraphicFramePr>
        <p:xfrm>
          <a:off x="724466" y="1214103"/>
          <a:ext cx="4318874" cy="2744688"/>
        </p:xfrm>
        <a:graphic>
          <a:graphicData uri="http://schemas.openxmlformats.org/drawingml/2006/table">
            <a:tbl>
              <a:tblPr firstRow="1" bandRow="1">
                <a:tableStyleId>{5C22544A-7EE6-4342-B048-85BDC9FD1C3A}</a:tableStyleId>
              </a:tblPr>
              <a:tblGrid>
                <a:gridCol w="2159437">
                  <a:extLst>
                    <a:ext uri="{9D8B030D-6E8A-4147-A177-3AD203B41FA5}">
                      <a16:colId xmlns:a16="http://schemas.microsoft.com/office/drawing/2014/main" val="1431431368"/>
                    </a:ext>
                  </a:extLst>
                </a:gridCol>
                <a:gridCol w="2159437">
                  <a:extLst>
                    <a:ext uri="{9D8B030D-6E8A-4147-A177-3AD203B41FA5}">
                      <a16:colId xmlns:a16="http://schemas.microsoft.com/office/drawing/2014/main" val="3331290135"/>
                    </a:ext>
                  </a:extLst>
                </a:gridCol>
              </a:tblGrid>
              <a:tr h="337946">
                <a:tc>
                  <a:txBody>
                    <a:bodyPr/>
                    <a:lstStyle/>
                    <a:p>
                      <a:r>
                        <a:rPr lang="nl-BE" dirty="0"/>
                        <a:t>Model</a:t>
                      </a:r>
                    </a:p>
                  </a:txBody>
                  <a:tcPr/>
                </a:tc>
                <a:tc>
                  <a:txBody>
                    <a:bodyPr/>
                    <a:lstStyle/>
                    <a:p>
                      <a:r>
                        <a:rPr lang="nl-BE" dirty="0"/>
                        <a:t>Accuracy +/- SD</a:t>
                      </a:r>
                    </a:p>
                  </a:txBody>
                  <a:tcPr/>
                </a:tc>
                <a:extLst>
                  <a:ext uri="{0D108BD9-81ED-4DB2-BD59-A6C34878D82A}">
                    <a16:rowId xmlns:a16="http://schemas.microsoft.com/office/drawing/2014/main" val="3595485402"/>
                  </a:ext>
                </a:extLst>
              </a:tr>
              <a:tr h="396488">
                <a:tc>
                  <a:txBody>
                    <a:bodyPr/>
                    <a:lstStyle/>
                    <a:p>
                      <a:r>
                        <a:rPr lang="nl-BE" b="1" dirty="0">
                          <a:solidFill>
                            <a:schemeClr val="bg1"/>
                          </a:solidFill>
                        </a:rPr>
                        <a:t>ElasticNet</a:t>
                      </a:r>
                    </a:p>
                  </a:txBody>
                  <a:tcPr>
                    <a:solidFill>
                      <a:schemeClr val="accent1"/>
                    </a:solidFill>
                  </a:tcPr>
                </a:tc>
                <a:tc>
                  <a:txBody>
                    <a:bodyPr/>
                    <a:lstStyle/>
                    <a:p>
                      <a:pPr algn="ctr"/>
                      <a:r>
                        <a:rPr lang="nl-BE" dirty="0"/>
                        <a:t>73.8 +/- 0.6</a:t>
                      </a:r>
                    </a:p>
                  </a:txBody>
                  <a:tcPr anchor="ctr"/>
                </a:tc>
                <a:extLst>
                  <a:ext uri="{0D108BD9-81ED-4DB2-BD59-A6C34878D82A}">
                    <a16:rowId xmlns:a16="http://schemas.microsoft.com/office/drawing/2014/main" val="1444509818"/>
                  </a:ext>
                </a:extLst>
              </a:tr>
              <a:tr h="396488">
                <a:tc>
                  <a:txBody>
                    <a:bodyPr/>
                    <a:lstStyle/>
                    <a:p>
                      <a:r>
                        <a:rPr lang="nl-BE" b="1" dirty="0">
                          <a:solidFill>
                            <a:schemeClr val="bg1"/>
                          </a:solidFill>
                        </a:rPr>
                        <a:t>Decision Tree</a:t>
                      </a:r>
                    </a:p>
                  </a:txBody>
                  <a:tcPr>
                    <a:solidFill>
                      <a:srgbClr val="00339F"/>
                    </a:solidFill>
                  </a:tcPr>
                </a:tc>
                <a:tc>
                  <a:txBody>
                    <a:bodyPr/>
                    <a:lstStyle/>
                    <a:p>
                      <a:pPr algn="ctr"/>
                      <a:r>
                        <a:rPr lang="en-BE" dirty="0"/>
                        <a:t>78.7 +/- 0.4</a:t>
                      </a:r>
                      <a:endParaRPr lang="nl-BE" dirty="0"/>
                    </a:p>
                  </a:txBody>
                  <a:tcPr anchor="ctr"/>
                </a:tc>
                <a:extLst>
                  <a:ext uri="{0D108BD9-81ED-4DB2-BD59-A6C34878D82A}">
                    <a16:rowId xmlns:a16="http://schemas.microsoft.com/office/drawing/2014/main" val="1226416466"/>
                  </a:ext>
                </a:extLst>
              </a:tr>
              <a:tr h="396488">
                <a:tc>
                  <a:txBody>
                    <a:bodyPr/>
                    <a:lstStyle/>
                    <a:p>
                      <a:r>
                        <a:rPr lang="nl-BE" b="1" dirty="0">
                          <a:solidFill>
                            <a:schemeClr val="bg1"/>
                          </a:solidFill>
                        </a:rPr>
                        <a:t>Random Forest</a:t>
                      </a:r>
                    </a:p>
                  </a:txBody>
                  <a:tcPr>
                    <a:solidFill>
                      <a:srgbClr val="00339F"/>
                    </a:solidFill>
                  </a:tcPr>
                </a:tc>
                <a:tc>
                  <a:txBody>
                    <a:bodyPr/>
                    <a:lstStyle/>
                    <a:p>
                      <a:pPr algn="ctr"/>
                      <a:r>
                        <a:rPr lang="en-BE" b="1" dirty="0"/>
                        <a:t>81.2 +/- 0.1</a:t>
                      </a:r>
                      <a:endParaRPr lang="nl-BE" b="1" dirty="0"/>
                    </a:p>
                  </a:txBody>
                  <a:tcPr anchor="ctr"/>
                </a:tc>
                <a:extLst>
                  <a:ext uri="{0D108BD9-81ED-4DB2-BD59-A6C34878D82A}">
                    <a16:rowId xmlns:a16="http://schemas.microsoft.com/office/drawing/2014/main" val="1636265716"/>
                  </a:ext>
                </a:extLst>
              </a:tr>
              <a:tr h="396488">
                <a:tc>
                  <a:txBody>
                    <a:bodyPr/>
                    <a:lstStyle/>
                    <a:p>
                      <a:r>
                        <a:rPr lang="nl-BE" b="1" dirty="0">
                          <a:solidFill>
                            <a:schemeClr val="bg1"/>
                          </a:solidFill>
                        </a:rPr>
                        <a:t>kNN</a:t>
                      </a:r>
                    </a:p>
                  </a:txBody>
                  <a:tcPr>
                    <a:solidFill>
                      <a:srgbClr val="00339F"/>
                    </a:solidFill>
                  </a:tcPr>
                </a:tc>
                <a:tc>
                  <a:txBody>
                    <a:bodyPr/>
                    <a:lstStyle/>
                    <a:p>
                      <a:pPr algn="ctr"/>
                      <a:r>
                        <a:rPr lang="en-BE" dirty="0"/>
                        <a:t>77.5 +/- 0.3</a:t>
                      </a:r>
                      <a:endParaRPr lang="nl-BE" dirty="0"/>
                    </a:p>
                  </a:txBody>
                  <a:tcPr anchor="ctr"/>
                </a:tc>
                <a:extLst>
                  <a:ext uri="{0D108BD9-81ED-4DB2-BD59-A6C34878D82A}">
                    <a16:rowId xmlns:a16="http://schemas.microsoft.com/office/drawing/2014/main" val="312762753"/>
                  </a:ext>
                </a:extLst>
              </a:tr>
              <a:tr h="396488">
                <a:tc>
                  <a:txBody>
                    <a:bodyPr/>
                    <a:lstStyle/>
                    <a:p>
                      <a:r>
                        <a:rPr lang="nl-BE" b="1" dirty="0">
                          <a:solidFill>
                            <a:schemeClr val="bg1"/>
                          </a:solidFill>
                        </a:rPr>
                        <a:t>SVM</a:t>
                      </a:r>
                    </a:p>
                  </a:txBody>
                  <a:tcPr>
                    <a:solidFill>
                      <a:srgbClr val="00339F"/>
                    </a:solidFill>
                  </a:tcPr>
                </a:tc>
                <a:tc>
                  <a:txBody>
                    <a:bodyPr/>
                    <a:lstStyle/>
                    <a:p>
                      <a:pPr algn="ctr"/>
                      <a:r>
                        <a:rPr lang="en-BE" dirty="0"/>
                        <a:t>77.9 +/- 0.5</a:t>
                      </a:r>
                      <a:endParaRPr lang="nl-BE" dirty="0"/>
                    </a:p>
                  </a:txBody>
                  <a:tcPr anchor="ctr"/>
                </a:tc>
                <a:extLst>
                  <a:ext uri="{0D108BD9-81ED-4DB2-BD59-A6C34878D82A}">
                    <a16:rowId xmlns:a16="http://schemas.microsoft.com/office/drawing/2014/main" val="3130644587"/>
                  </a:ext>
                </a:extLst>
              </a:tr>
              <a:tr h="396488">
                <a:tc>
                  <a:txBody>
                    <a:bodyPr/>
                    <a:lstStyle/>
                    <a:p>
                      <a:r>
                        <a:rPr lang="nl-BE" b="1" dirty="0">
                          <a:solidFill>
                            <a:schemeClr val="bg1"/>
                          </a:solidFill>
                        </a:rPr>
                        <a:t>Neural Network</a:t>
                      </a:r>
                    </a:p>
                  </a:txBody>
                  <a:tcPr>
                    <a:solidFill>
                      <a:srgbClr val="00339F"/>
                    </a:solidFill>
                  </a:tcPr>
                </a:tc>
                <a:tc>
                  <a:txBody>
                    <a:bodyPr/>
                    <a:lstStyle/>
                    <a:p>
                      <a:pPr algn="ctr"/>
                      <a:r>
                        <a:rPr lang="en-BE" dirty="0"/>
                        <a:t>77.4 +/- 0.4</a:t>
                      </a:r>
                      <a:endParaRPr lang="nl-BE" dirty="0"/>
                    </a:p>
                  </a:txBody>
                  <a:tcPr anchor="ctr"/>
                </a:tc>
                <a:extLst>
                  <a:ext uri="{0D108BD9-81ED-4DB2-BD59-A6C34878D82A}">
                    <a16:rowId xmlns:a16="http://schemas.microsoft.com/office/drawing/2014/main" val="3772230747"/>
                  </a:ext>
                </a:extLst>
              </a:tr>
            </a:tbl>
          </a:graphicData>
        </a:graphic>
      </p:graphicFrame>
      <p:pic>
        <p:nvPicPr>
          <p:cNvPr id="3074" name="Picture 2">
            <a:extLst>
              <a:ext uri="{FF2B5EF4-FFF2-40B4-BE49-F238E27FC236}">
                <a16:creationId xmlns:a16="http://schemas.microsoft.com/office/drawing/2014/main" id="{A3EA2014-59D9-4617-9365-D086EFEA73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923" y="4066047"/>
            <a:ext cx="546735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D2C23861-AFEB-4138-9FF6-4B5287790E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15692176"/>
      </p:ext>
    </p:extLst>
  </p:cSld>
  <p:clrMapOvr>
    <a:masterClrMapping/>
  </p:clrMapOvr>
  <mc:AlternateContent xmlns:mc="http://schemas.openxmlformats.org/markup-compatibility/2006" xmlns:p14="http://schemas.microsoft.com/office/powerpoint/2010/main">
    <mc:Choice Requires="p14">
      <p:transition spd="slow" p14:dur="2000" advTm="18678"/>
    </mc:Choice>
    <mc:Fallback xmlns="">
      <p:transition spd="slow" advTm="18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17E9653-BFE9-954B-B0C5-2E49288DF9FE}"/>
              </a:ext>
            </a:extLst>
          </p:cNvPr>
          <p:cNvSpPr>
            <a:spLocks noGrp="1"/>
          </p:cNvSpPr>
          <p:nvPr>
            <p:ph type="title"/>
          </p:nvPr>
        </p:nvSpPr>
        <p:spPr>
          <a:xfrm>
            <a:off x="1535240" y="3170203"/>
            <a:ext cx="5030357" cy="424150"/>
          </a:xfrm>
        </p:spPr>
        <p:txBody>
          <a:bodyPr/>
          <a:lstStyle/>
          <a:p>
            <a:r>
              <a:rPr lang="en-GB" dirty="0"/>
              <a:t>ALTERNATIVE MODELS</a:t>
            </a:r>
          </a:p>
        </p:txBody>
      </p:sp>
      <p:pic>
        <p:nvPicPr>
          <p:cNvPr id="4" name="Audio 3">
            <a:hlinkClick r:id="" action="ppaction://media"/>
            <a:extLst>
              <a:ext uri="{FF2B5EF4-FFF2-40B4-BE49-F238E27FC236}">
                <a16:creationId xmlns:a16="http://schemas.microsoft.com/office/drawing/2014/main" id="{E46F4657-4E2C-4927-A746-01C7F6E235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62262162"/>
      </p:ext>
    </p:extLst>
  </p:cSld>
  <p:clrMapOvr>
    <a:masterClrMapping/>
  </p:clrMapOvr>
  <mc:AlternateContent xmlns:mc="http://schemas.openxmlformats.org/markup-compatibility/2006" xmlns:p14="http://schemas.microsoft.com/office/powerpoint/2010/main">
    <mc:Choice Requires="p14">
      <p:transition spd="slow" p14:dur="2000" advTm="11856"/>
    </mc:Choice>
    <mc:Fallback xmlns="">
      <p:transition spd="slow" advTm="11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D10E602-B781-422F-8518-95E67BA911B7}"/>
              </a:ext>
            </a:extLst>
          </p:cNvPr>
          <p:cNvSpPr>
            <a:spLocks noGrp="1"/>
          </p:cNvSpPr>
          <p:nvPr>
            <p:ph type="title"/>
          </p:nvPr>
        </p:nvSpPr>
        <p:spPr>
          <a:xfrm>
            <a:off x="731838" y="1216900"/>
            <a:ext cx="4395416" cy="424150"/>
          </a:xfrm>
        </p:spPr>
        <p:txBody>
          <a:bodyPr/>
          <a:lstStyle/>
          <a:p>
            <a:r>
              <a:rPr lang="nl-BE" dirty="0"/>
              <a:t>ALTERNATIVE MODELS</a:t>
            </a:r>
          </a:p>
        </p:txBody>
      </p:sp>
      <p:sp>
        <p:nvSpPr>
          <p:cNvPr id="9" name="Rechthoek 8">
            <a:extLst>
              <a:ext uri="{FF2B5EF4-FFF2-40B4-BE49-F238E27FC236}">
                <a16:creationId xmlns:a16="http://schemas.microsoft.com/office/drawing/2014/main" id="{04804BC1-3673-410D-BB0A-B859CB89015E}"/>
              </a:ext>
            </a:extLst>
          </p:cNvPr>
          <p:cNvSpPr/>
          <p:nvPr/>
        </p:nvSpPr>
        <p:spPr>
          <a:xfrm>
            <a:off x="731838" y="2158616"/>
            <a:ext cx="3377513" cy="3361038"/>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0" name="Tekstvak 9">
            <a:extLst>
              <a:ext uri="{FF2B5EF4-FFF2-40B4-BE49-F238E27FC236}">
                <a16:creationId xmlns:a16="http://schemas.microsoft.com/office/drawing/2014/main" id="{7BBF00CC-0227-439D-9ACC-58F3DF3D5911}"/>
              </a:ext>
            </a:extLst>
          </p:cNvPr>
          <p:cNvSpPr txBox="1"/>
          <p:nvPr/>
        </p:nvSpPr>
        <p:spPr>
          <a:xfrm>
            <a:off x="885437" y="2346453"/>
            <a:ext cx="3088860" cy="646331"/>
          </a:xfrm>
          <a:prstGeom prst="rect">
            <a:avLst/>
          </a:prstGeom>
          <a:noFill/>
        </p:spPr>
        <p:txBody>
          <a:bodyPr wrap="square" rtlCol="0">
            <a:spAutoFit/>
          </a:bodyPr>
          <a:lstStyle/>
          <a:p>
            <a:r>
              <a:rPr lang="nl-BE" b="1" dirty="0" err="1">
                <a:solidFill>
                  <a:srgbClr val="0033A0"/>
                </a:solidFill>
                <a:latin typeface="Verdana" charset="0"/>
                <a:ea typeface="Verdana" charset="0"/>
                <a:cs typeface="Verdana" charset="0"/>
              </a:rPr>
              <a:t>Gradient</a:t>
            </a:r>
            <a:r>
              <a:rPr lang="nl-BE" b="1" dirty="0">
                <a:solidFill>
                  <a:srgbClr val="0033A0"/>
                </a:solidFill>
                <a:latin typeface="Verdana" charset="0"/>
                <a:ea typeface="Verdana" charset="0"/>
                <a:cs typeface="Verdana" charset="0"/>
              </a:rPr>
              <a:t> </a:t>
            </a:r>
            <a:r>
              <a:rPr lang="nl-BE" b="1" dirty="0" err="1">
                <a:solidFill>
                  <a:srgbClr val="0033A0"/>
                </a:solidFill>
                <a:latin typeface="Verdana" charset="0"/>
                <a:ea typeface="Verdana" charset="0"/>
                <a:cs typeface="Verdana" charset="0"/>
              </a:rPr>
              <a:t>Boosting</a:t>
            </a:r>
            <a:r>
              <a:rPr lang="nl-BE" b="1" dirty="0">
                <a:solidFill>
                  <a:srgbClr val="0033A0"/>
                </a:solidFill>
                <a:latin typeface="Verdana" charset="0"/>
                <a:ea typeface="Verdana" charset="0"/>
                <a:cs typeface="Verdana" charset="0"/>
              </a:rPr>
              <a:t> Trees</a:t>
            </a:r>
          </a:p>
        </p:txBody>
      </p:sp>
      <p:sp>
        <p:nvSpPr>
          <p:cNvPr id="11" name="Rechthoek 10">
            <a:extLst>
              <a:ext uri="{FF2B5EF4-FFF2-40B4-BE49-F238E27FC236}">
                <a16:creationId xmlns:a16="http://schemas.microsoft.com/office/drawing/2014/main" id="{AECA6E23-A4E1-4B41-9E1C-E5242FAEAA51}"/>
              </a:ext>
            </a:extLst>
          </p:cNvPr>
          <p:cNvSpPr/>
          <p:nvPr/>
        </p:nvSpPr>
        <p:spPr>
          <a:xfrm>
            <a:off x="4330444" y="2158616"/>
            <a:ext cx="3377513" cy="3361038"/>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2" name="Tekstvak 11">
            <a:extLst>
              <a:ext uri="{FF2B5EF4-FFF2-40B4-BE49-F238E27FC236}">
                <a16:creationId xmlns:a16="http://schemas.microsoft.com/office/drawing/2014/main" id="{7057F87A-8471-42C7-A8B1-4BEE5C4E35EF}"/>
              </a:ext>
            </a:extLst>
          </p:cNvPr>
          <p:cNvSpPr txBox="1"/>
          <p:nvPr/>
        </p:nvSpPr>
        <p:spPr>
          <a:xfrm>
            <a:off x="4464783" y="2346453"/>
            <a:ext cx="3243174" cy="923330"/>
          </a:xfrm>
          <a:prstGeom prst="rect">
            <a:avLst/>
          </a:prstGeom>
          <a:noFill/>
        </p:spPr>
        <p:txBody>
          <a:bodyPr wrap="square" rtlCol="0">
            <a:spAutoFit/>
          </a:bodyPr>
          <a:lstStyle/>
          <a:p>
            <a:r>
              <a:rPr lang="nl-BE" b="1" dirty="0">
                <a:solidFill>
                  <a:srgbClr val="0033A0"/>
                </a:solidFill>
                <a:latin typeface="Verdana" charset="0"/>
                <a:ea typeface="Verdana" charset="0"/>
                <a:cs typeface="Verdana" charset="0"/>
              </a:rPr>
              <a:t>Ensemble of </a:t>
            </a:r>
            <a:r>
              <a:rPr lang="nl-BE" b="1" dirty="0" err="1">
                <a:solidFill>
                  <a:srgbClr val="0033A0"/>
                </a:solidFill>
                <a:latin typeface="Verdana" charset="0"/>
                <a:ea typeface="Verdana" charset="0"/>
                <a:cs typeface="Verdana" charset="0"/>
              </a:rPr>
              <a:t>models</a:t>
            </a:r>
            <a:endParaRPr lang="nl-BE" b="1" dirty="0">
              <a:solidFill>
                <a:srgbClr val="0033A0"/>
              </a:solidFill>
              <a:latin typeface="Verdana" charset="0"/>
              <a:ea typeface="Verdana" charset="0"/>
              <a:cs typeface="Verdana" charset="0"/>
            </a:endParaRPr>
          </a:p>
          <a:p>
            <a:endParaRPr lang="nl-BE" dirty="0">
              <a:solidFill>
                <a:srgbClr val="0033A0"/>
              </a:solidFill>
              <a:latin typeface="Verdana" charset="0"/>
              <a:ea typeface="Verdana" charset="0"/>
              <a:cs typeface="Verdana" charset="0"/>
            </a:endParaRPr>
          </a:p>
          <a:p>
            <a:endParaRPr lang="nl-BE" dirty="0">
              <a:solidFill>
                <a:srgbClr val="0033A0"/>
              </a:solidFill>
              <a:latin typeface="Verdana" charset="0"/>
              <a:ea typeface="Verdana" charset="0"/>
              <a:cs typeface="Verdana" charset="0"/>
            </a:endParaRPr>
          </a:p>
        </p:txBody>
      </p:sp>
      <p:sp>
        <p:nvSpPr>
          <p:cNvPr id="13" name="Rechthoek 12">
            <a:extLst>
              <a:ext uri="{FF2B5EF4-FFF2-40B4-BE49-F238E27FC236}">
                <a16:creationId xmlns:a16="http://schemas.microsoft.com/office/drawing/2014/main" id="{210CE89E-EF2E-4476-AB09-34336FB28F53}"/>
              </a:ext>
            </a:extLst>
          </p:cNvPr>
          <p:cNvSpPr/>
          <p:nvPr/>
        </p:nvSpPr>
        <p:spPr>
          <a:xfrm>
            <a:off x="7929050" y="2158616"/>
            <a:ext cx="3377513" cy="3361038"/>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4" name="Tekstvak 13">
            <a:extLst>
              <a:ext uri="{FF2B5EF4-FFF2-40B4-BE49-F238E27FC236}">
                <a16:creationId xmlns:a16="http://schemas.microsoft.com/office/drawing/2014/main" id="{BE389FAB-B238-4D15-87A0-CD1E3F816292}"/>
              </a:ext>
            </a:extLst>
          </p:cNvPr>
          <p:cNvSpPr txBox="1"/>
          <p:nvPr/>
        </p:nvSpPr>
        <p:spPr>
          <a:xfrm>
            <a:off x="8128157" y="2346453"/>
            <a:ext cx="2979298" cy="369332"/>
          </a:xfrm>
          <a:prstGeom prst="rect">
            <a:avLst/>
          </a:prstGeom>
          <a:noFill/>
        </p:spPr>
        <p:txBody>
          <a:bodyPr wrap="square" rtlCol="0">
            <a:spAutoFit/>
          </a:bodyPr>
          <a:lstStyle/>
          <a:p>
            <a:r>
              <a:rPr lang="nl-BE" b="1" dirty="0">
                <a:solidFill>
                  <a:srgbClr val="0033A0"/>
                </a:solidFill>
                <a:latin typeface="Verdana" charset="0"/>
                <a:ea typeface="Verdana" charset="0"/>
                <a:cs typeface="Verdana" charset="0"/>
              </a:rPr>
              <a:t>KNN </a:t>
            </a:r>
            <a:r>
              <a:rPr lang="nl-BE" b="1" dirty="0" err="1">
                <a:solidFill>
                  <a:srgbClr val="0033A0"/>
                </a:solidFill>
                <a:latin typeface="Verdana" charset="0"/>
                <a:ea typeface="Verdana" charset="0"/>
                <a:cs typeface="Verdana" charset="0"/>
              </a:rPr>
              <a:t>with</a:t>
            </a:r>
            <a:r>
              <a:rPr lang="nl-BE" b="1" dirty="0">
                <a:solidFill>
                  <a:srgbClr val="0033A0"/>
                </a:solidFill>
                <a:latin typeface="Verdana" charset="0"/>
                <a:ea typeface="Verdana" charset="0"/>
                <a:cs typeface="Verdana" charset="0"/>
              </a:rPr>
              <a:t> PCA</a:t>
            </a:r>
          </a:p>
        </p:txBody>
      </p:sp>
      <p:pic>
        <p:nvPicPr>
          <p:cNvPr id="21" name="Afbeelding 20" descr="Afbeelding met pijl&#10;&#10;Automatisch gegenereerde beschrijving">
            <a:extLst>
              <a:ext uri="{FF2B5EF4-FFF2-40B4-BE49-F238E27FC236}">
                <a16:creationId xmlns:a16="http://schemas.microsoft.com/office/drawing/2014/main" id="{E05F4A90-35AD-40E3-935A-773062EA56A4}"/>
              </a:ext>
            </a:extLst>
          </p:cNvPr>
          <p:cNvPicPr>
            <a:picLocks noChangeAspect="1"/>
          </p:cNvPicPr>
          <p:nvPr/>
        </p:nvPicPr>
        <p:blipFill>
          <a:blip r:embed="rId5"/>
          <a:stretch>
            <a:fillRect/>
          </a:stretch>
        </p:blipFill>
        <p:spPr>
          <a:xfrm>
            <a:off x="8180512" y="2918981"/>
            <a:ext cx="2926943" cy="2290651"/>
          </a:xfrm>
          <a:prstGeom prst="rect">
            <a:avLst/>
          </a:prstGeom>
        </p:spPr>
      </p:pic>
      <p:pic>
        <p:nvPicPr>
          <p:cNvPr id="16" name="Afbeelding 15">
            <a:extLst>
              <a:ext uri="{FF2B5EF4-FFF2-40B4-BE49-F238E27FC236}">
                <a16:creationId xmlns:a16="http://schemas.microsoft.com/office/drawing/2014/main" id="{439BB512-8A67-41B7-8E47-0CD0ADC7C105}"/>
              </a:ext>
            </a:extLst>
          </p:cNvPr>
          <p:cNvPicPr>
            <a:picLocks noChangeAspect="1"/>
          </p:cNvPicPr>
          <p:nvPr/>
        </p:nvPicPr>
        <p:blipFill>
          <a:blip r:embed="rId6"/>
          <a:stretch>
            <a:fillRect/>
          </a:stretch>
        </p:blipFill>
        <p:spPr>
          <a:xfrm>
            <a:off x="5114284" y="3089511"/>
            <a:ext cx="1680306" cy="2246755"/>
          </a:xfrm>
          <a:prstGeom prst="rect">
            <a:avLst/>
          </a:prstGeom>
        </p:spPr>
      </p:pic>
      <p:pic>
        <p:nvPicPr>
          <p:cNvPr id="3" name="Afbeelding 2">
            <a:extLst>
              <a:ext uri="{FF2B5EF4-FFF2-40B4-BE49-F238E27FC236}">
                <a16:creationId xmlns:a16="http://schemas.microsoft.com/office/drawing/2014/main" id="{AC53DD96-D65A-4ACC-BCA9-FEFB22B74A7B}"/>
              </a:ext>
            </a:extLst>
          </p:cNvPr>
          <p:cNvPicPr>
            <a:picLocks noChangeAspect="1"/>
          </p:cNvPicPr>
          <p:nvPr/>
        </p:nvPicPr>
        <p:blipFill>
          <a:blip r:embed="rId7"/>
          <a:stretch>
            <a:fillRect/>
          </a:stretch>
        </p:blipFill>
        <p:spPr>
          <a:xfrm>
            <a:off x="1021321" y="3187404"/>
            <a:ext cx="1117452" cy="1047149"/>
          </a:xfrm>
          <a:prstGeom prst="rect">
            <a:avLst/>
          </a:prstGeom>
        </p:spPr>
      </p:pic>
      <p:pic>
        <p:nvPicPr>
          <p:cNvPr id="17" name="Afbeelding 16">
            <a:extLst>
              <a:ext uri="{FF2B5EF4-FFF2-40B4-BE49-F238E27FC236}">
                <a16:creationId xmlns:a16="http://schemas.microsoft.com/office/drawing/2014/main" id="{50C86050-AACF-48A2-8209-7DB953B3476B}"/>
              </a:ext>
            </a:extLst>
          </p:cNvPr>
          <p:cNvPicPr>
            <a:picLocks noChangeAspect="1"/>
          </p:cNvPicPr>
          <p:nvPr/>
        </p:nvPicPr>
        <p:blipFill>
          <a:blip r:embed="rId7"/>
          <a:stretch>
            <a:fillRect/>
          </a:stretch>
        </p:blipFill>
        <p:spPr>
          <a:xfrm>
            <a:off x="1850450" y="4228544"/>
            <a:ext cx="1117452" cy="1047149"/>
          </a:xfrm>
          <a:prstGeom prst="rect">
            <a:avLst/>
          </a:prstGeom>
        </p:spPr>
      </p:pic>
      <p:pic>
        <p:nvPicPr>
          <p:cNvPr id="18" name="Afbeelding 17">
            <a:extLst>
              <a:ext uri="{FF2B5EF4-FFF2-40B4-BE49-F238E27FC236}">
                <a16:creationId xmlns:a16="http://schemas.microsoft.com/office/drawing/2014/main" id="{DB5CA9F1-42CC-4532-9B60-5619494FEB29}"/>
              </a:ext>
            </a:extLst>
          </p:cNvPr>
          <p:cNvPicPr>
            <a:picLocks noChangeAspect="1"/>
          </p:cNvPicPr>
          <p:nvPr/>
        </p:nvPicPr>
        <p:blipFill>
          <a:blip r:embed="rId7"/>
          <a:stretch>
            <a:fillRect/>
          </a:stretch>
        </p:blipFill>
        <p:spPr>
          <a:xfrm>
            <a:off x="2679579" y="3209069"/>
            <a:ext cx="1117452" cy="1047149"/>
          </a:xfrm>
          <a:prstGeom prst="rect">
            <a:avLst/>
          </a:prstGeom>
        </p:spPr>
      </p:pic>
      <p:pic>
        <p:nvPicPr>
          <p:cNvPr id="7" name="Audio 6">
            <a:hlinkClick r:id="" action="ppaction://media"/>
            <a:extLst>
              <a:ext uri="{FF2B5EF4-FFF2-40B4-BE49-F238E27FC236}">
                <a16:creationId xmlns:a16="http://schemas.microsoft.com/office/drawing/2014/main" id="{9E1E318C-D9F4-456C-B440-9CA925AE115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95282718"/>
      </p:ext>
    </p:extLst>
  </p:cSld>
  <p:clrMapOvr>
    <a:masterClrMapping/>
  </p:clrMapOvr>
  <mc:AlternateContent xmlns:mc="http://schemas.openxmlformats.org/markup-compatibility/2006" xmlns:p14="http://schemas.microsoft.com/office/powerpoint/2010/main">
    <mc:Choice Requires="p14">
      <p:transition spd="slow" p14:dur="2000" advTm="24577"/>
    </mc:Choice>
    <mc:Fallback xmlns="">
      <p:transition spd="slow" advTm="24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B6ED364-EE3A-41A1-8C6F-A8F2A6FFD056}"/>
              </a:ext>
            </a:extLst>
          </p:cNvPr>
          <p:cNvSpPr>
            <a:spLocks noGrp="1"/>
          </p:cNvSpPr>
          <p:nvPr>
            <p:ph type="title"/>
          </p:nvPr>
        </p:nvSpPr>
        <p:spPr>
          <a:xfrm>
            <a:off x="575320" y="492307"/>
            <a:ext cx="5602028" cy="424150"/>
          </a:xfrm>
        </p:spPr>
        <p:txBody>
          <a:bodyPr/>
          <a:lstStyle/>
          <a:p>
            <a:r>
              <a:rPr lang="nl-BE" dirty="0"/>
              <a:t>GRADIENT BOOSTING TREES</a:t>
            </a:r>
          </a:p>
        </p:txBody>
      </p:sp>
      <p:sp>
        <p:nvSpPr>
          <p:cNvPr id="6" name="AutoShape 4">
            <a:extLst>
              <a:ext uri="{FF2B5EF4-FFF2-40B4-BE49-F238E27FC236}">
                <a16:creationId xmlns:a16="http://schemas.microsoft.com/office/drawing/2014/main" id="{08AD8D6E-38EC-44D1-8295-3B56124CBBB4}"/>
              </a:ext>
            </a:extLst>
          </p:cNvPr>
          <p:cNvSpPr>
            <a:spLocks noChangeAspect="1" noChangeArrowheads="1"/>
          </p:cNvSpPr>
          <p:nvPr/>
        </p:nvSpPr>
        <p:spPr bwMode="auto">
          <a:xfrm>
            <a:off x="5943599" y="3276599"/>
            <a:ext cx="3233351" cy="3233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 name="Ondertitel 1">
            <a:extLst>
              <a:ext uri="{FF2B5EF4-FFF2-40B4-BE49-F238E27FC236}">
                <a16:creationId xmlns:a16="http://schemas.microsoft.com/office/drawing/2014/main" id="{9500C807-2983-4DAC-9CCC-A6FFA8FC2D77}"/>
              </a:ext>
            </a:extLst>
          </p:cNvPr>
          <p:cNvSpPr>
            <a:spLocks noGrp="1"/>
          </p:cNvSpPr>
          <p:nvPr>
            <p:ph type="subTitle" idx="1"/>
          </p:nvPr>
        </p:nvSpPr>
        <p:spPr>
          <a:xfrm>
            <a:off x="575320" y="966834"/>
            <a:ext cx="3365152" cy="335852"/>
          </a:xfrm>
        </p:spPr>
        <p:txBody>
          <a:bodyPr/>
          <a:lstStyle/>
          <a:p>
            <a:r>
              <a:rPr lang="nl-BE" dirty="0"/>
              <a:t>Hyperparameter </a:t>
            </a:r>
            <a:r>
              <a:rPr lang="nl-BE" dirty="0" err="1"/>
              <a:t>tuning</a:t>
            </a:r>
            <a:endParaRPr lang="nl-BE" dirty="0"/>
          </a:p>
        </p:txBody>
      </p:sp>
      <p:sp>
        <p:nvSpPr>
          <p:cNvPr id="10" name="Tijdelijke aanduiding voor tekst 2">
            <a:extLst>
              <a:ext uri="{FF2B5EF4-FFF2-40B4-BE49-F238E27FC236}">
                <a16:creationId xmlns:a16="http://schemas.microsoft.com/office/drawing/2014/main" id="{9238AF80-6206-4AF0-BC06-2E0D4CED4E72}"/>
              </a:ext>
            </a:extLst>
          </p:cNvPr>
          <p:cNvSpPr>
            <a:spLocks noGrp="1"/>
          </p:cNvSpPr>
          <p:nvPr>
            <p:ph type="body" sz="quarter" idx="13"/>
          </p:nvPr>
        </p:nvSpPr>
        <p:spPr>
          <a:xfrm>
            <a:off x="575320" y="2143466"/>
            <a:ext cx="4137025" cy="2741572"/>
          </a:xfrm>
        </p:spPr>
        <p:txBody>
          <a:bodyPr/>
          <a:lstStyle/>
          <a:p>
            <a:pPr marL="285750" indent="-285750">
              <a:buFont typeface="Arial" panose="020B0604020202020204" pitchFamily="34" charset="0"/>
              <a:buChar char="•"/>
            </a:pPr>
            <a:r>
              <a:rPr lang="nl-BE" b="1" dirty="0" err="1"/>
              <a:t>Nrounds</a:t>
            </a:r>
            <a:endParaRPr lang="nl-BE" b="1" dirty="0"/>
          </a:p>
          <a:p>
            <a:pPr marL="285750" indent="-285750">
              <a:buFont typeface="Arial" panose="020B0604020202020204" pitchFamily="34" charset="0"/>
              <a:buChar char="•"/>
            </a:pPr>
            <a:r>
              <a:rPr lang="nl-BE" b="1" dirty="0" err="1"/>
              <a:t>Eta</a:t>
            </a:r>
            <a:endParaRPr lang="nl-BE" b="1" dirty="0"/>
          </a:p>
          <a:p>
            <a:pPr marL="285750" indent="-285750">
              <a:buFont typeface="Arial" panose="020B0604020202020204" pitchFamily="34" charset="0"/>
              <a:buChar char="•"/>
            </a:pPr>
            <a:r>
              <a:rPr lang="nl-BE" b="1" dirty="0"/>
              <a:t>Max </a:t>
            </a:r>
            <a:r>
              <a:rPr lang="nl-BE" b="1" dirty="0" err="1"/>
              <a:t>depth</a:t>
            </a:r>
            <a:endParaRPr lang="nl-BE" b="1" dirty="0"/>
          </a:p>
          <a:p>
            <a:pPr marL="285750" indent="-285750">
              <a:buFont typeface="Arial" panose="020B0604020202020204" pitchFamily="34" charset="0"/>
              <a:buChar char="•"/>
            </a:pPr>
            <a:r>
              <a:rPr lang="nl-BE" dirty="0"/>
              <a:t>Min </a:t>
            </a:r>
            <a:r>
              <a:rPr lang="nl-BE" dirty="0" err="1"/>
              <a:t>child</a:t>
            </a:r>
            <a:r>
              <a:rPr lang="nl-BE" dirty="0"/>
              <a:t> </a:t>
            </a:r>
            <a:r>
              <a:rPr lang="nl-BE" dirty="0" err="1"/>
              <a:t>weight</a:t>
            </a:r>
            <a:endParaRPr lang="nl-BE" dirty="0"/>
          </a:p>
          <a:p>
            <a:pPr marL="285750" indent="-285750">
              <a:buFont typeface="Arial" panose="020B0604020202020204" pitchFamily="34" charset="0"/>
              <a:buChar char="•"/>
            </a:pPr>
            <a:r>
              <a:rPr lang="nl-BE" dirty="0" err="1"/>
              <a:t>Colsample</a:t>
            </a:r>
            <a:r>
              <a:rPr lang="nl-BE" dirty="0"/>
              <a:t> </a:t>
            </a:r>
            <a:r>
              <a:rPr lang="nl-BE" dirty="0" err="1"/>
              <a:t>Bytree</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pic>
        <p:nvPicPr>
          <p:cNvPr id="12" name="Afbeelding 11">
            <a:extLst>
              <a:ext uri="{FF2B5EF4-FFF2-40B4-BE49-F238E27FC236}">
                <a16:creationId xmlns:a16="http://schemas.microsoft.com/office/drawing/2014/main" id="{00E4AB23-ED88-475F-AB9F-176CEAECE2CE}"/>
              </a:ext>
            </a:extLst>
          </p:cNvPr>
          <p:cNvPicPr>
            <a:picLocks noChangeAspect="1"/>
          </p:cNvPicPr>
          <p:nvPr/>
        </p:nvPicPr>
        <p:blipFill>
          <a:blip r:embed="rId5"/>
          <a:stretch>
            <a:fillRect/>
          </a:stretch>
        </p:blipFill>
        <p:spPr>
          <a:xfrm>
            <a:off x="3250777" y="1508079"/>
            <a:ext cx="8618993" cy="4309497"/>
          </a:xfrm>
          <a:prstGeom prst="rect">
            <a:avLst/>
          </a:prstGeom>
        </p:spPr>
      </p:pic>
      <p:pic>
        <p:nvPicPr>
          <p:cNvPr id="8" name="Audio 7">
            <a:hlinkClick r:id="" action="ppaction://media"/>
            <a:extLst>
              <a:ext uri="{FF2B5EF4-FFF2-40B4-BE49-F238E27FC236}">
                <a16:creationId xmlns:a16="http://schemas.microsoft.com/office/drawing/2014/main" id="{20C2452A-4AB6-4F26-8AA3-6E99D3A25D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8124395"/>
      </p:ext>
    </p:extLst>
  </p:cSld>
  <p:clrMapOvr>
    <a:masterClrMapping/>
  </p:clrMapOvr>
  <mc:AlternateContent xmlns:mc="http://schemas.openxmlformats.org/markup-compatibility/2006" xmlns:p14="http://schemas.microsoft.com/office/powerpoint/2010/main">
    <mc:Choice Requires="p14">
      <p:transition spd="slow" p14:dur="2000" advTm="53130"/>
    </mc:Choice>
    <mc:Fallback xmlns="">
      <p:transition spd="slow" advTm="53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3">
            <a:extLst>
              <a:ext uri="{FF2B5EF4-FFF2-40B4-BE49-F238E27FC236}">
                <a16:creationId xmlns:a16="http://schemas.microsoft.com/office/drawing/2014/main" id="{97486B83-B192-4B22-A2DF-E19340DF3F8A}"/>
              </a:ext>
            </a:extLst>
          </p:cNvPr>
          <p:cNvSpPr>
            <a:spLocks noGrp="1"/>
          </p:cNvSpPr>
          <p:nvPr>
            <p:ph type="title"/>
          </p:nvPr>
        </p:nvSpPr>
        <p:spPr>
          <a:xfrm>
            <a:off x="575320" y="492307"/>
            <a:ext cx="5602028" cy="424150"/>
          </a:xfrm>
        </p:spPr>
        <p:txBody>
          <a:bodyPr/>
          <a:lstStyle/>
          <a:p>
            <a:r>
              <a:rPr lang="nl-BE" dirty="0"/>
              <a:t>GRADIENT BOOSTING TREES</a:t>
            </a:r>
          </a:p>
        </p:txBody>
      </p:sp>
      <p:sp>
        <p:nvSpPr>
          <p:cNvPr id="15" name="Ondertitel 1">
            <a:extLst>
              <a:ext uri="{FF2B5EF4-FFF2-40B4-BE49-F238E27FC236}">
                <a16:creationId xmlns:a16="http://schemas.microsoft.com/office/drawing/2014/main" id="{C00D3778-521C-4E2D-8F3F-A8860FACC8C4}"/>
              </a:ext>
            </a:extLst>
          </p:cNvPr>
          <p:cNvSpPr>
            <a:spLocks noGrp="1"/>
          </p:cNvSpPr>
          <p:nvPr>
            <p:ph type="subTitle" idx="1"/>
          </p:nvPr>
        </p:nvSpPr>
        <p:spPr>
          <a:xfrm>
            <a:off x="575320" y="966834"/>
            <a:ext cx="2251514" cy="335852"/>
          </a:xfrm>
        </p:spPr>
        <p:txBody>
          <a:bodyPr/>
          <a:lstStyle/>
          <a:p>
            <a:r>
              <a:rPr lang="nl-BE" dirty="0"/>
              <a:t>Model analysis</a:t>
            </a:r>
          </a:p>
        </p:txBody>
      </p:sp>
      <p:sp>
        <p:nvSpPr>
          <p:cNvPr id="17" name="Rechthoek 16">
            <a:extLst>
              <a:ext uri="{FF2B5EF4-FFF2-40B4-BE49-F238E27FC236}">
                <a16:creationId xmlns:a16="http://schemas.microsoft.com/office/drawing/2014/main" id="{AF79E325-2786-4A2D-91F0-9E553F6C6389}"/>
              </a:ext>
            </a:extLst>
          </p:cNvPr>
          <p:cNvSpPr/>
          <p:nvPr/>
        </p:nvSpPr>
        <p:spPr>
          <a:xfrm>
            <a:off x="4027487" y="1459260"/>
            <a:ext cx="4137025" cy="799070"/>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b="1" dirty="0" err="1">
                <a:solidFill>
                  <a:srgbClr val="0033A0"/>
                </a:solidFill>
                <a:latin typeface="Verdana" charset="0"/>
                <a:ea typeface="Verdana" charset="0"/>
                <a:cs typeface="Verdana" charset="0"/>
              </a:rPr>
              <a:t>Accuracy</a:t>
            </a:r>
            <a:r>
              <a:rPr lang="nl-BE" sz="1600" b="1" dirty="0">
                <a:solidFill>
                  <a:srgbClr val="0033A0"/>
                </a:solidFill>
                <a:latin typeface="Verdana" charset="0"/>
                <a:ea typeface="Verdana" charset="0"/>
                <a:cs typeface="Verdana" charset="0"/>
              </a:rPr>
              <a:t> of </a:t>
            </a:r>
            <a:r>
              <a:rPr lang="nl-BE" sz="1600" b="1" dirty="0">
                <a:solidFill>
                  <a:schemeClr val="accent2"/>
                </a:solidFill>
                <a:latin typeface="Verdana" charset="0"/>
                <a:ea typeface="Verdana" charset="0"/>
                <a:cs typeface="Verdana" charset="0"/>
              </a:rPr>
              <a:t>81.4 %</a:t>
            </a:r>
            <a:r>
              <a:rPr lang="nl-BE" sz="1600" b="1" dirty="0">
                <a:solidFill>
                  <a:srgbClr val="0033A0"/>
                </a:solidFill>
                <a:latin typeface="Verdana" charset="0"/>
                <a:ea typeface="Verdana" charset="0"/>
                <a:cs typeface="Verdana" charset="0"/>
              </a:rPr>
              <a:t> +/- </a:t>
            </a:r>
            <a:r>
              <a:rPr lang="nl-BE" sz="1600" b="1" dirty="0">
                <a:solidFill>
                  <a:schemeClr val="accent2"/>
                </a:solidFill>
                <a:latin typeface="Verdana" charset="0"/>
                <a:ea typeface="Verdana" charset="0"/>
                <a:cs typeface="Verdana" charset="0"/>
              </a:rPr>
              <a:t>0.2 %</a:t>
            </a:r>
          </a:p>
        </p:txBody>
      </p:sp>
      <p:graphicFrame>
        <p:nvGraphicFramePr>
          <p:cNvPr id="20" name="Tabel 20">
            <a:extLst>
              <a:ext uri="{FF2B5EF4-FFF2-40B4-BE49-F238E27FC236}">
                <a16:creationId xmlns:a16="http://schemas.microsoft.com/office/drawing/2014/main" id="{6F20B54C-951D-4CD9-8FD9-3158D72F12CD}"/>
              </a:ext>
            </a:extLst>
          </p:cNvPr>
          <p:cNvGraphicFramePr>
            <a:graphicFrameLocks noGrp="1"/>
          </p:cNvGraphicFramePr>
          <p:nvPr>
            <p:extLst>
              <p:ext uri="{D42A27DB-BD31-4B8C-83A1-F6EECF244321}">
                <p14:modId xmlns:p14="http://schemas.microsoft.com/office/powerpoint/2010/main" val="1016671165"/>
              </p:ext>
            </p:extLst>
          </p:nvPr>
        </p:nvGraphicFramePr>
        <p:xfrm>
          <a:off x="2858273" y="2801133"/>
          <a:ext cx="6475452" cy="2696259"/>
        </p:xfrm>
        <a:graphic>
          <a:graphicData uri="http://schemas.openxmlformats.org/drawingml/2006/table">
            <a:tbl>
              <a:tblPr firstRow="1" bandRow="1">
                <a:tableStyleId>{5C22544A-7EE6-4342-B048-85BDC9FD1C3A}</a:tableStyleId>
              </a:tblPr>
              <a:tblGrid>
                <a:gridCol w="1618863">
                  <a:extLst>
                    <a:ext uri="{9D8B030D-6E8A-4147-A177-3AD203B41FA5}">
                      <a16:colId xmlns:a16="http://schemas.microsoft.com/office/drawing/2014/main" val="2766405086"/>
                    </a:ext>
                  </a:extLst>
                </a:gridCol>
                <a:gridCol w="1618863">
                  <a:extLst>
                    <a:ext uri="{9D8B030D-6E8A-4147-A177-3AD203B41FA5}">
                      <a16:colId xmlns:a16="http://schemas.microsoft.com/office/drawing/2014/main" val="1219143430"/>
                    </a:ext>
                  </a:extLst>
                </a:gridCol>
                <a:gridCol w="1618863">
                  <a:extLst>
                    <a:ext uri="{9D8B030D-6E8A-4147-A177-3AD203B41FA5}">
                      <a16:colId xmlns:a16="http://schemas.microsoft.com/office/drawing/2014/main" val="3448264500"/>
                    </a:ext>
                  </a:extLst>
                </a:gridCol>
                <a:gridCol w="1618863">
                  <a:extLst>
                    <a:ext uri="{9D8B030D-6E8A-4147-A177-3AD203B41FA5}">
                      <a16:colId xmlns:a16="http://schemas.microsoft.com/office/drawing/2014/main" val="990290153"/>
                    </a:ext>
                  </a:extLst>
                </a:gridCol>
              </a:tblGrid>
              <a:tr h="507657">
                <a:tc>
                  <a:txBody>
                    <a:bodyPr/>
                    <a:lstStyle/>
                    <a:p>
                      <a:r>
                        <a:rPr lang="nl-BE" dirty="0" err="1"/>
                        <a:t>Prediction</a:t>
                      </a:r>
                      <a:r>
                        <a:rPr lang="nl-BE" dirty="0"/>
                        <a:t> -&gt;</a:t>
                      </a:r>
                    </a:p>
                  </a:txBody>
                  <a:tcPr/>
                </a:tc>
                <a:tc>
                  <a:txBody>
                    <a:bodyPr/>
                    <a:lstStyle/>
                    <a:p>
                      <a:r>
                        <a:rPr lang="nl-BE" dirty="0" err="1"/>
                        <a:t>Functional</a:t>
                      </a:r>
                      <a:endParaRPr lang="nl-BE" dirty="0"/>
                    </a:p>
                  </a:txBody>
                  <a:tcPr/>
                </a:tc>
                <a:tc>
                  <a:txBody>
                    <a:bodyPr/>
                    <a:lstStyle/>
                    <a:p>
                      <a:r>
                        <a:rPr lang="nl-BE" dirty="0" err="1"/>
                        <a:t>Functional</a:t>
                      </a:r>
                      <a:endParaRPr lang="nl-BE" dirty="0"/>
                    </a:p>
                    <a:p>
                      <a:r>
                        <a:rPr lang="nl-BE" dirty="0" err="1"/>
                        <a:t>Needs</a:t>
                      </a:r>
                      <a:r>
                        <a:rPr lang="nl-BE" dirty="0"/>
                        <a:t> </a:t>
                      </a:r>
                      <a:r>
                        <a:rPr lang="nl-BE" dirty="0" err="1"/>
                        <a:t>repair</a:t>
                      </a:r>
                      <a:endParaRPr lang="nl-BE" dirty="0"/>
                    </a:p>
                  </a:txBody>
                  <a:tcPr/>
                </a:tc>
                <a:tc>
                  <a:txBody>
                    <a:bodyPr/>
                    <a:lstStyle/>
                    <a:p>
                      <a:r>
                        <a:rPr lang="nl-BE" dirty="0"/>
                        <a:t>Non</a:t>
                      </a:r>
                    </a:p>
                    <a:p>
                      <a:r>
                        <a:rPr lang="nl-BE" dirty="0" err="1"/>
                        <a:t>Functional</a:t>
                      </a:r>
                      <a:endParaRPr lang="nl-BE" dirty="0"/>
                    </a:p>
                  </a:txBody>
                  <a:tcPr/>
                </a:tc>
                <a:extLst>
                  <a:ext uri="{0D108BD9-81ED-4DB2-BD59-A6C34878D82A}">
                    <a16:rowId xmlns:a16="http://schemas.microsoft.com/office/drawing/2014/main" val="2427684019"/>
                  </a:ext>
                </a:extLst>
              </a:tr>
              <a:tr h="685393">
                <a:tc>
                  <a:txBody>
                    <a:bodyPr/>
                    <a:lstStyle/>
                    <a:p>
                      <a:r>
                        <a:rPr lang="nl-BE" b="1" dirty="0" err="1">
                          <a:solidFill>
                            <a:schemeClr val="bg1"/>
                          </a:solidFill>
                        </a:rPr>
                        <a:t>Functional</a:t>
                      </a:r>
                      <a:endParaRPr lang="nl-BE" b="1" dirty="0">
                        <a:solidFill>
                          <a:schemeClr val="bg1"/>
                        </a:solidFill>
                      </a:endParaRPr>
                    </a:p>
                  </a:txBody>
                  <a:tcPr>
                    <a:solidFill>
                      <a:schemeClr val="accent1"/>
                    </a:solidFill>
                  </a:tcPr>
                </a:tc>
                <a:tc>
                  <a:txBody>
                    <a:bodyPr/>
                    <a:lstStyle/>
                    <a:p>
                      <a:pPr algn="ctr"/>
                      <a:r>
                        <a:rPr lang="nl-BE" dirty="0"/>
                        <a:t>91.4%</a:t>
                      </a:r>
                    </a:p>
                  </a:txBody>
                  <a:tcPr anchor="ctr"/>
                </a:tc>
                <a:tc>
                  <a:txBody>
                    <a:bodyPr/>
                    <a:lstStyle/>
                    <a:p>
                      <a:pPr algn="ctr"/>
                      <a:r>
                        <a:rPr lang="nl-BE" dirty="0"/>
                        <a:t>1.6%</a:t>
                      </a:r>
                    </a:p>
                  </a:txBody>
                  <a:tcPr anchor="ctr"/>
                </a:tc>
                <a:tc>
                  <a:txBody>
                    <a:bodyPr/>
                    <a:lstStyle/>
                    <a:p>
                      <a:pPr algn="ctr"/>
                      <a:r>
                        <a:rPr lang="nl-BE" dirty="0"/>
                        <a:t>7.1%</a:t>
                      </a:r>
                    </a:p>
                  </a:txBody>
                  <a:tcPr anchor="ctr"/>
                </a:tc>
                <a:extLst>
                  <a:ext uri="{0D108BD9-81ED-4DB2-BD59-A6C34878D82A}">
                    <a16:rowId xmlns:a16="http://schemas.microsoft.com/office/drawing/2014/main" val="2837780563"/>
                  </a:ext>
                </a:extLst>
              </a:tr>
              <a:tr h="685393">
                <a:tc>
                  <a:txBody>
                    <a:bodyPr/>
                    <a:lstStyle/>
                    <a:p>
                      <a:r>
                        <a:rPr lang="nl-BE" b="1" dirty="0" err="1">
                          <a:solidFill>
                            <a:schemeClr val="bg1"/>
                          </a:solidFill>
                        </a:rPr>
                        <a:t>Functional</a:t>
                      </a:r>
                      <a:endParaRPr lang="nl-BE" b="1" dirty="0">
                        <a:solidFill>
                          <a:schemeClr val="bg1"/>
                        </a:solidFill>
                      </a:endParaRPr>
                    </a:p>
                    <a:p>
                      <a:r>
                        <a:rPr lang="nl-BE" b="1" dirty="0" err="1">
                          <a:solidFill>
                            <a:schemeClr val="bg1"/>
                          </a:solidFill>
                        </a:rPr>
                        <a:t>Needs</a:t>
                      </a:r>
                      <a:r>
                        <a:rPr lang="nl-BE" b="1" dirty="0">
                          <a:solidFill>
                            <a:schemeClr val="bg1"/>
                          </a:solidFill>
                        </a:rPr>
                        <a:t> </a:t>
                      </a:r>
                      <a:r>
                        <a:rPr lang="nl-BE" b="1" dirty="0" err="1">
                          <a:solidFill>
                            <a:schemeClr val="bg1"/>
                          </a:solidFill>
                        </a:rPr>
                        <a:t>repair</a:t>
                      </a:r>
                      <a:endParaRPr lang="nl-BE" b="1" dirty="0">
                        <a:solidFill>
                          <a:schemeClr val="bg1"/>
                        </a:solidFill>
                      </a:endParaRPr>
                    </a:p>
                  </a:txBody>
                  <a:tcPr>
                    <a:solidFill>
                      <a:srgbClr val="00339F"/>
                    </a:solidFill>
                  </a:tcPr>
                </a:tc>
                <a:tc>
                  <a:txBody>
                    <a:bodyPr/>
                    <a:lstStyle/>
                    <a:p>
                      <a:pPr algn="ctr"/>
                      <a:r>
                        <a:rPr lang="nl-BE" dirty="0"/>
                        <a:t>56.1%</a:t>
                      </a:r>
                    </a:p>
                  </a:txBody>
                  <a:tcPr anchor="ctr"/>
                </a:tc>
                <a:tc>
                  <a:txBody>
                    <a:bodyPr/>
                    <a:lstStyle/>
                    <a:p>
                      <a:pPr algn="ctr"/>
                      <a:r>
                        <a:rPr lang="nl-BE" dirty="0"/>
                        <a:t>29.9%</a:t>
                      </a:r>
                    </a:p>
                  </a:txBody>
                  <a:tcPr anchor="ctr"/>
                </a:tc>
                <a:tc>
                  <a:txBody>
                    <a:bodyPr/>
                    <a:lstStyle/>
                    <a:p>
                      <a:pPr algn="ctr"/>
                      <a:r>
                        <a:rPr lang="nl-BE" dirty="0"/>
                        <a:t>14.1%</a:t>
                      </a:r>
                    </a:p>
                  </a:txBody>
                  <a:tcPr anchor="ctr"/>
                </a:tc>
                <a:extLst>
                  <a:ext uri="{0D108BD9-81ED-4DB2-BD59-A6C34878D82A}">
                    <a16:rowId xmlns:a16="http://schemas.microsoft.com/office/drawing/2014/main" val="2545538754"/>
                  </a:ext>
                </a:extLst>
              </a:tr>
              <a:tr h="685393">
                <a:tc>
                  <a:txBody>
                    <a:bodyPr/>
                    <a:lstStyle/>
                    <a:p>
                      <a:r>
                        <a:rPr lang="nl-BE" b="1" dirty="0">
                          <a:solidFill>
                            <a:schemeClr val="bg1"/>
                          </a:solidFill>
                        </a:rPr>
                        <a:t>Non </a:t>
                      </a:r>
                    </a:p>
                    <a:p>
                      <a:r>
                        <a:rPr lang="nl-BE" b="1" dirty="0" err="1">
                          <a:solidFill>
                            <a:schemeClr val="bg1"/>
                          </a:solidFill>
                        </a:rPr>
                        <a:t>Functional</a:t>
                      </a:r>
                      <a:endParaRPr lang="nl-BE" b="1" dirty="0">
                        <a:solidFill>
                          <a:schemeClr val="bg1"/>
                        </a:solidFill>
                      </a:endParaRPr>
                    </a:p>
                  </a:txBody>
                  <a:tcPr>
                    <a:solidFill>
                      <a:srgbClr val="00339F"/>
                    </a:solidFill>
                  </a:tcPr>
                </a:tc>
                <a:tc>
                  <a:txBody>
                    <a:bodyPr/>
                    <a:lstStyle/>
                    <a:p>
                      <a:pPr algn="ctr"/>
                      <a:r>
                        <a:rPr lang="nl-BE" dirty="0"/>
                        <a:t>21.9%</a:t>
                      </a:r>
                    </a:p>
                  </a:txBody>
                  <a:tcPr anchor="ctr"/>
                </a:tc>
                <a:tc>
                  <a:txBody>
                    <a:bodyPr/>
                    <a:lstStyle/>
                    <a:p>
                      <a:pPr algn="ctr"/>
                      <a:r>
                        <a:rPr lang="nl-BE" dirty="0"/>
                        <a:t>1%</a:t>
                      </a:r>
                    </a:p>
                  </a:txBody>
                  <a:tcPr anchor="ctr"/>
                </a:tc>
                <a:tc>
                  <a:txBody>
                    <a:bodyPr/>
                    <a:lstStyle/>
                    <a:p>
                      <a:pPr algn="ctr"/>
                      <a:r>
                        <a:rPr lang="nl-BE" dirty="0"/>
                        <a:t>77.1%</a:t>
                      </a:r>
                    </a:p>
                  </a:txBody>
                  <a:tcPr anchor="ctr"/>
                </a:tc>
                <a:extLst>
                  <a:ext uri="{0D108BD9-81ED-4DB2-BD59-A6C34878D82A}">
                    <a16:rowId xmlns:a16="http://schemas.microsoft.com/office/drawing/2014/main" val="1576765099"/>
                  </a:ext>
                </a:extLst>
              </a:tr>
            </a:tbl>
          </a:graphicData>
        </a:graphic>
      </p:graphicFrame>
      <p:pic>
        <p:nvPicPr>
          <p:cNvPr id="4" name="Audio 3">
            <a:hlinkClick r:id="" action="ppaction://media"/>
            <a:extLst>
              <a:ext uri="{FF2B5EF4-FFF2-40B4-BE49-F238E27FC236}">
                <a16:creationId xmlns:a16="http://schemas.microsoft.com/office/drawing/2014/main" id="{46A5A554-910F-490D-95AE-D7EBC7913C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42469791"/>
      </p:ext>
    </p:extLst>
  </p:cSld>
  <p:clrMapOvr>
    <a:masterClrMapping/>
  </p:clrMapOvr>
  <mc:AlternateContent xmlns:mc="http://schemas.openxmlformats.org/markup-compatibility/2006" xmlns:p14="http://schemas.microsoft.com/office/powerpoint/2010/main">
    <mc:Choice Requires="p14">
      <p:transition spd="slow" p14:dur="2000" advTm="19563"/>
    </mc:Choice>
    <mc:Fallback xmlns="">
      <p:transition spd="slow" advTm="19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3">
            <a:extLst>
              <a:ext uri="{FF2B5EF4-FFF2-40B4-BE49-F238E27FC236}">
                <a16:creationId xmlns:a16="http://schemas.microsoft.com/office/drawing/2014/main" id="{E151482B-480C-4BF3-9ECA-CF7338DED335}"/>
              </a:ext>
            </a:extLst>
          </p:cNvPr>
          <p:cNvSpPr>
            <a:spLocks noGrp="1"/>
          </p:cNvSpPr>
          <p:nvPr>
            <p:ph type="title"/>
          </p:nvPr>
        </p:nvSpPr>
        <p:spPr>
          <a:xfrm>
            <a:off x="575320" y="492307"/>
            <a:ext cx="4505574" cy="424150"/>
          </a:xfrm>
        </p:spPr>
        <p:txBody>
          <a:bodyPr/>
          <a:lstStyle/>
          <a:p>
            <a:r>
              <a:rPr lang="nl-BE" dirty="0"/>
              <a:t>ENSEMBLE of </a:t>
            </a:r>
            <a:r>
              <a:rPr lang="nl-BE" dirty="0" err="1"/>
              <a:t>models</a:t>
            </a:r>
            <a:endParaRPr lang="nl-BE" dirty="0"/>
          </a:p>
        </p:txBody>
      </p:sp>
      <p:sp>
        <p:nvSpPr>
          <p:cNvPr id="18" name="Tekstvak 17">
            <a:extLst>
              <a:ext uri="{FF2B5EF4-FFF2-40B4-BE49-F238E27FC236}">
                <a16:creationId xmlns:a16="http://schemas.microsoft.com/office/drawing/2014/main" id="{236B40E6-A479-4D73-860C-5EA60FEA20C2}"/>
              </a:ext>
            </a:extLst>
          </p:cNvPr>
          <p:cNvSpPr txBox="1"/>
          <p:nvPr/>
        </p:nvSpPr>
        <p:spPr>
          <a:xfrm>
            <a:off x="234387" y="2437995"/>
            <a:ext cx="5712545" cy="2215991"/>
          </a:xfrm>
          <a:prstGeom prst="rect">
            <a:avLst/>
          </a:prstGeom>
          <a:noFill/>
        </p:spPr>
        <p:txBody>
          <a:bodyPr wrap="square" rtlCol="0">
            <a:spAutoFit/>
          </a:bodyPr>
          <a:lstStyle/>
          <a:p>
            <a:pPr marL="611188" lvl="1" indent="-342900">
              <a:buAutoNum type="arabicPeriod"/>
            </a:pPr>
            <a:r>
              <a:rPr lang="nl-BE" sz="2400" b="1" dirty="0" err="1">
                <a:solidFill>
                  <a:schemeClr val="accent1"/>
                </a:solidFill>
              </a:rPr>
              <a:t>Gradient</a:t>
            </a:r>
            <a:r>
              <a:rPr lang="nl-BE" sz="2400" b="1" dirty="0">
                <a:solidFill>
                  <a:schemeClr val="accent1"/>
                </a:solidFill>
              </a:rPr>
              <a:t> </a:t>
            </a:r>
            <a:r>
              <a:rPr lang="nl-BE" sz="2400" b="1" dirty="0" err="1">
                <a:solidFill>
                  <a:schemeClr val="accent1"/>
                </a:solidFill>
              </a:rPr>
              <a:t>Boosting</a:t>
            </a:r>
            <a:r>
              <a:rPr lang="nl-BE" sz="2400" b="1" dirty="0">
                <a:solidFill>
                  <a:schemeClr val="accent1"/>
                </a:solidFill>
              </a:rPr>
              <a:t> Trees</a:t>
            </a:r>
          </a:p>
          <a:p>
            <a:pPr marL="611188" lvl="1" indent="-342900">
              <a:buAutoNum type="arabicPeriod"/>
            </a:pPr>
            <a:endParaRPr lang="nl-BE" sz="2400" b="1" dirty="0">
              <a:solidFill>
                <a:schemeClr val="accent1"/>
              </a:solidFill>
            </a:endParaRPr>
          </a:p>
          <a:p>
            <a:pPr marL="611188" lvl="1" indent="-342900">
              <a:buAutoNum type="arabicPeriod"/>
            </a:pPr>
            <a:r>
              <a:rPr lang="nl-BE" sz="2400" b="1" dirty="0" err="1">
                <a:solidFill>
                  <a:schemeClr val="accent1"/>
                </a:solidFill>
              </a:rPr>
              <a:t>Gradient</a:t>
            </a:r>
            <a:r>
              <a:rPr lang="nl-BE" sz="2400" b="1" dirty="0">
                <a:solidFill>
                  <a:schemeClr val="accent1"/>
                </a:solidFill>
              </a:rPr>
              <a:t> </a:t>
            </a:r>
            <a:r>
              <a:rPr lang="nl-BE" sz="2400" b="1" dirty="0" err="1">
                <a:solidFill>
                  <a:schemeClr val="accent1"/>
                </a:solidFill>
              </a:rPr>
              <a:t>Boosting</a:t>
            </a:r>
            <a:r>
              <a:rPr lang="nl-BE" sz="2400" b="1" dirty="0">
                <a:solidFill>
                  <a:schemeClr val="accent1"/>
                </a:solidFill>
              </a:rPr>
              <a:t> / </a:t>
            </a:r>
            <a:r>
              <a:rPr lang="nl-BE" sz="2400" b="1" dirty="0">
                <a:solidFill>
                  <a:srgbClr val="00339F"/>
                </a:solidFill>
              </a:rPr>
              <a:t>Random</a:t>
            </a:r>
            <a:r>
              <a:rPr lang="nl-BE" sz="2400" b="1" dirty="0">
                <a:solidFill>
                  <a:schemeClr val="accent1"/>
                </a:solidFill>
              </a:rPr>
              <a:t> </a:t>
            </a:r>
            <a:r>
              <a:rPr lang="nl-BE" sz="2400" b="1" dirty="0" err="1">
                <a:solidFill>
                  <a:schemeClr val="accent1"/>
                </a:solidFill>
              </a:rPr>
              <a:t>Forest</a:t>
            </a:r>
            <a:endParaRPr lang="nl-BE" sz="2400" b="1" dirty="0">
              <a:solidFill>
                <a:schemeClr val="accent1"/>
              </a:solidFill>
            </a:endParaRPr>
          </a:p>
          <a:p>
            <a:pPr marL="611188" lvl="1" indent="-342900">
              <a:buAutoNum type="arabicPeriod"/>
            </a:pPr>
            <a:endParaRPr lang="nl-BE" sz="2400" b="1" dirty="0">
              <a:solidFill>
                <a:schemeClr val="accent1"/>
              </a:solidFill>
            </a:endParaRPr>
          </a:p>
          <a:p>
            <a:pPr marL="611188" lvl="1" indent="-342900">
              <a:buAutoNum type="arabicPeriod"/>
            </a:pPr>
            <a:r>
              <a:rPr lang="nl-BE" sz="2400" b="1" dirty="0" err="1">
                <a:solidFill>
                  <a:schemeClr val="accent1"/>
                </a:solidFill>
              </a:rPr>
              <a:t>Gradient</a:t>
            </a:r>
            <a:r>
              <a:rPr lang="nl-BE" sz="2400" b="1" dirty="0">
                <a:solidFill>
                  <a:schemeClr val="accent1"/>
                </a:solidFill>
              </a:rPr>
              <a:t> </a:t>
            </a:r>
            <a:r>
              <a:rPr lang="nl-BE" sz="2400" b="1" dirty="0" err="1">
                <a:solidFill>
                  <a:schemeClr val="accent1"/>
                </a:solidFill>
              </a:rPr>
              <a:t>Boosting</a:t>
            </a:r>
            <a:r>
              <a:rPr lang="nl-BE" sz="2400" b="1" dirty="0">
                <a:solidFill>
                  <a:schemeClr val="accent1"/>
                </a:solidFill>
              </a:rPr>
              <a:t> + </a:t>
            </a:r>
            <a:r>
              <a:rPr lang="nl-BE" sz="2400" b="1" dirty="0" err="1">
                <a:solidFill>
                  <a:schemeClr val="accent1"/>
                </a:solidFill>
              </a:rPr>
              <a:t>Balancer</a:t>
            </a:r>
            <a:endParaRPr lang="nl-BE" sz="2400" b="1" dirty="0">
              <a:solidFill>
                <a:schemeClr val="accent1"/>
              </a:solidFill>
            </a:endParaRPr>
          </a:p>
          <a:p>
            <a:endParaRPr lang="nl-BE" b="1" dirty="0">
              <a:solidFill>
                <a:srgbClr val="0033A0"/>
              </a:solidFill>
              <a:latin typeface="Verdana" charset="0"/>
              <a:ea typeface="Verdana" charset="0"/>
              <a:cs typeface="Verdana" charset="0"/>
            </a:endParaRPr>
          </a:p>
        </p:txBody>
      </p:sp>
      <p:pic>
        <p:nvPicPr>
          <p:cNvPr id="7" name="Afbeelding 6">
            <a:extLst>
              <a:ext uri="{FF2B5EF4-FFF2-40B4-BE49-F238E27FC236}">
                <a16:creationId xmlns:a16="http://schemas.microsoft.com/office/drawing/2014/main" id="{BA7FFB4F-1497-4765-896A-1589D5B57358}"/>
              </a:ext>
            </a:extLst>
          </p:cNvPr>
          <p:cNvPicPr>
            <a:picLocks noChangeAspect="1"/>
          </p:cNvPicPr>
          <p:nvPr/>
        </p:nvPicPr>
        <p:blipFill>
          <a:blip r:embed="rId5"/>
          <a:stretch>
            <a:fillRect/>
          </a:stretch>
        </p:blipFill>
        <p:spPr>
          <a:xfrm>
            <a:off x="6720292" y="940077"/>
            <a:ext cx="3766125" cy="5035725"/>
          </a:xfrm>
          <a:prstGeom prst="rect">
            <a:avLst/>
          </a:prstGeom>
        </p:spPr>
      </p:pic>
      <p:pic>
        <p:nvPicPr>
          <p:cNvPr id="11" name="Audio 10">
            <a:hlinkClick r:id="" action="ppaction://media"/>
            <a:extLst>
              <a:ext uri="{FF2B5EF4-FFF2-40B4-BE49-F238E27FC236}">
                <a16:creationId xmlns:a16="http://schemas.microsoft.com/office/drawing/2014/main" id="{F34DAD1E-E8D3-4174-B556-D6361E7E0C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1780243"/>
      </p:ext>
    </p:extLst>
  </p:cSld>
  <p:clrMapOvr>
    <a:masterClrMapping/>
  </p:clrMapOvr>
  <mc:AlternateContent xmlns:mc="http://schemas.openxmlformats.org/markup-compatibility/2006" xmlns:p14="http://schemas.microsoft.com/office/powerpoint/2010/main">
    <mc:Choice Requires="p14">
      <p:transition spd="slow" p14:dur="2000" advTm="58179"/>
    </mc:Choice>
    <mc:Fallback xmlns="">
      <p:transition spd="slow" advTm="58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E916D22-ACC9-4C1E-98F6-6EEC76081DF3}"/>
              </a:ext>
            </a:extLst>
          </p:cNvPr>
          <p:cNvSpPr>
            <a:spLocks noGrp="1"/>
          </p:cNvSpPr>
          <p:nvPr>
            <p:ph type="title"/>
          </p:nvPr>
        </p:nvSpPr>
        <p:spPr>
          <a:xfrm>
            <a:off x="731838" y="711463"/>
            <a:ext cx="1741484" cy="341050"/>
          </a:xfrm>
        </p:spPr>
        <p:txBody>
          <a:bodyPr/>
          <a:lstStyle/>
          <a:p>
            <a:r>
              <a:rPr lang="nl-BE" dirty="0"/>
              <a:t>features</a:t>
            </a:r>
          </a:p>
        </p:txBody>
      </p:sp>
      <p:graphicFrame>
        <p:nvGraphicFramePr>
          <p:cNvPr id="12" name="Tabel 11">
            <a:extLst>
              <a:ext uri="{FF2B5EF4-FFF2-40B4-BE49-F238E27FC236}">
                <a16:creationId xmlns:a16="http://schemas.microsoft.com/office/drawing/2014/main" id="{DFD6C9B3-D55E-4542-982F-E8C9FC513BA7}"/>
              </a:ext>
            </a:extLst>
          </p:cNvPr>
          <p:cNvGraphicFramePr>
            <a:graphicFrameLocks/>
          </p:cNvGraphicFramePr>
          <p:nvPr>
            <p:extLst>
              <p:ext uri="{D42A27DB-BD31-4B8C-83A1-F6EECF244321}">
                <p14:modId xmlns:p14="http://schemas.microsoft.com/office/powerpoint/2010/main" val="1725852824"/>
              </p:ext>
            </p:extLst>
          </p:nvPr>
        </p:nvGraphicFramePr>
        <p:xfrm>
          <a:off x="271272" y="1061200"/>
          <a:ext cx="11649456" cy="4096080"/>
        </p:xfrm>
        <a:graphic>
          <a:graphicData uri="http://schemas.openxmlformats.org/drawingml/2006/table">
            <a:tbl>
              <a:tblPr firstRow="1">
                <a:tableStyleId>{5C22544A-7EE6-4342-B048-85BDC9FD1C3A}</a:tableStyleId>
              </a:tblPr>
              <a:tblGrid>
                <a:gridCol w="2337496">
                  <a:extLst>
                    <a:ext uri="{9D8B030D-6E8A-4147-A177-3AD203B41FA5}">
                      <a16:colId xmlns:a16="http://schemas.microsoft.com/office/drawing/2014/main" val="1266929899"/>
                    </a:ext>
                  </a:extLst>
                </a:gridCol>
                <a:gridCol w="2916375">
                  <a:extLst>
                    <a:ext uri="{9D8B030D-6E8A-4147-A177-3AD203B41FA5}">
                      <a16:colId xmlns:a16="http://schemas.microsoft.com/office/drawing/2014/main" val="3972523421"/>
                    </a:ext>
                  </a:extLst>
                </a:gridCol>
                <a:gridCol w="2051721">
                  <a:extLst>
                    <a:ext uri="{9D8B030D-6E8A-4147-A177-3AD203B41FA5}">
                      <a16:colId xmlns:a16="http://schemas.microsoft.com/office/drawing/2014/main" val="615348058"/>
                    </a:ext>
                  </a:extLst>
                </a:gridCol>
                <a:gridCol w="2044393">
                  <a:extLst>
                    <a:ext uri="{9D8B030D-6E8A-4147-A177-3AD203B41FA5}">
                      <a16:colId xmlns:a16="http://schemas.microsoft.com/office/drawing/2014/main" val="25391798"/>
                    </a:ext>
                  </a:extLst>
                </a:gridCol>
                <a:gridCol w="2299471">
                  <a:extLst>
                    <a:ext uri="{9D8B030D-6E8A-4147-A177-3AD203B41FA5}">
                      <a16:colId xmlns:a16="http://schemas.microsoft.com/office/drawing/2014/main" val="4195857516"/>
                    </a:ext>
                  </a:extLst>
                </a:gridCol>
              </a:tblGrid>
              <a:tr h="640080">
                <a:tc gridSpan="5">
                  <a:txBody>
                    <a:bodyPr/>
                    <a:lstStyle/>
                    <a:p>
                      <a:endParaRPr lang="nl-BE" sz="100" b="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l-BE" sz="100" dirty="0"/>
                    </a:p>
                  </a:txBody>
                  <a:tcPr>
                    <a:noFill/>
                  </a:tcPr>
                </a:tc>
                <a:tc hMerge="1">
                  <a:txBody>
                    <a:bodyPr/>
                    <a:lstStyle/>
                    <a:p>
                      <a:endParaRPr lang="nl-BE" sz="100"/>
                    </a:p>
                  </a:txBody>
                  <a:tcPr>
                    <a:noFill/>
                  </a:tcPr>
                </a:tc>
                <a:tc hMerge="1">
                  <a:txBody>
                    <a:bodyPr/>
                    <a:lstStyle/>
                    <a:p>
                      <a:endParaRPr lang="nl-BE" sz="100"/>
                    </a:p>
                  </a:txBody>
                  <a:tcPr>
                    <a:noFill/>
                  </a:tcPr>
                </a:tc>
                <a:tc hMerge="1">
                  <a:txBody>
                    <a:bodyPr/>
                    <a:lstStyle/>
                    <a:p>
                      <a:endParaRPr lang="nl-BE" sz="100" dirty="0"/>
                    </a:p>
                  </a:txBody>
                  <a:tcPr>
                    <a:noFill/>
                  </a:tcPr>
                </a:tc>
                <a:extLst>
                  <a:ext uri="{0D108BD9-81ED-4DB2-BD59-A6C34878D82A}">
                    <a16:rowId xmlns:a16="http://schemas.microsoft.com/office/drawing/2014/main" val="2208517780"/>
                  </a:ext>
                </a:extLst>
              </a:tr>
              <a:tr h="432000">
                <a:tc>
                  <a:txBody>
                    <a:bodyPr/>
                    <a:lstStyle/>
                    <a:p>
                      <a:pPr algn="ctr"/>
                      <a:r>
                        <a:rPr lang="nl-BE" dirty="0" err="1"/>
                        <a:t>amount_tsh</a:t>
                      </a:r>
                      <a:endParaRPr lang="nl-BE" dirty="0"/>
                    </a:p>
                  </a:txBody>
                  <a:tcPr>
                    <a:lnT w="12700" cap="flat" cmpd="sng" algn="ctr">
                      <a:noFill/>
                      <a:prstDash val="solid"/>
                      <a:round/>
                      <a:headEnd type="none" w="med" len="med"/>
                      <a:tailEnd type="none" w="med" len="med"/>
                    </a:lnT>
                  </a:tcPr>
                </a:tc>
                <a:tc>
                  <a:txBody>
                    <a:bodyPr/>
                    <a:lstStyle/>
                    <a:p>
                      <a:pPr algn="ctr"/>
                      <a:r>
                        <a:rPr lang="nl-BE" dirty="0" err="1"/>
                        <a:t>gps_height</a:t>
                      </a:r>
                      <a:r>
                        <a:rPr lang="nl-BE" dirty="0"/>
                        <a:t> </a:t>
                      </a:r>
                    </a:p>
                  </a:txBody>
                  <a:tcPr>
                    <a:lnT w="12700" cap="flat" cmpd="sng" algn="ctr">
                      <a:noFill/>
                      <a:prstDash val="solid"/>
                      <a:round/>
                      <a:headEnd type="none" w="med" len="med"/>
                      <a:tailEnd type="none" w="med" len="med"/>
                    </a:lnT>
                  </a:tcPr>
                </a:tc>
                <a:tc>
                  <a:txBody>
                    <a:bodyPr/>
                    <a:lstStyle/>
                    <a:p>
                      <a:pPr algn="ctr"/>
                      <a:r>
                        <a:rPr lang="nl-BE" dirty="0"/>
                        <a:t>latitude </a:t>
                      </a:r>
                    </a:p>
                  </a:txBody>
                  <a:tcPr>
                    <a:lnT w="12700" cap="flat" cmpd="sng" algn="ctr">
                      <a:noFill/>
                      <a:prstDash val="solid"/>
                      <a:round/>
                      <a:headEnd type="none" w="med" len="med"/>
                      <a:tailEnd type="none" w="med" len="med"/>
                    </a:lnT>
                  </a:tcPr>
                </a:tc>
                <a:tc>
                  <a:txBody>
                    <a:bodyPr/>
                    <a:lstStyle/>
                    <a:p>
                      <a:pPr algn="ctr"/>
                      <a:r>
                        <a:rPr lang="nl-BE" dirty="0" err="1"/>
                        <a:t>basin</a:t>
                      </a:r>
                      <a:r>
                        <a:rPr lang="nl-BE" dirty="0"/>
                        <a:t> </a:t>
                      </a:r>
                    </a:p>
                  </a:txBody>
                  <a:tcPr>
                    <a:lnT w="12700" cap="flat" cmpd="sng" algn="ctr">
                      <a:noFill/>
                      <a:prstDash val="solid"/>
                      <a:round/>
                      <a:headEnd type="none" w="med" len="med"/>
                      <a:tailEnd type="none" w="med" len="med"/>
                    </a:lnT>
                  </a:tcPr>
                </a:tc>
                <a:tc>
                  <a:txBody>
                    <a:bodyPr/>
                    <a:lstStyle/>
                    <a:p>
                      <a:pPr algn="ctr"/>
                      <a:r>
                        <a:rPr lang="nl-BE" dirty="0" err="1"/>
                        <a:t>region_code</a:t>
                      </a:r>
                      <a:r>
                        <a:rPr lang="nl-BE" dirty="0"/>
                        <a:t> </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737409593"/>
                  </a:ext>
                </a:extLst>
              </a:tr>
              <a:tr h="432000">
                <a:tc>
                  <a:txBody>
                    <a:bodyPr/>
                    <a:lstStyle/>
                    <a:p>
                      <a:pPr algn="ctr"/>
                      <a:r>
                        <a:rPr lang="nl-BE" dirty="0" err="1"/>
                        <a:t>date_recorded</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waterpoint_type_group</a:t>
                      </a:r>
                      <a:r>
                        <a:rPr lang="nl-BE" dirty="0"/>
                        <a:t> </a:t>
                      </a:r>
                    </a:p>
                  </a:txBody>
                  <a:tcPr/>
                </a:tc>
                <a:tc>
                  <a:txBody>
                    <a:bodyPr/>
                    <a:lstStyle/>
                    <a:p>
                      <a:pPr algn="ctr"/>
                      <a:r>
                        <a:rPr lang="nl-BE" dirty="0" err="1"/>
                        <a:t>wpt_name</a:t>
                      </a:r>
                      <a:r>
                        <a:rPr lang="nl-BE" dirty="0"/>
                        <a:t> </a:t>
                      </a:r>
                    </a:p>
                  </a:txBody>
                  <a:tcPr/>
                </a:tc>
                <a:tc>
                  <a:txBody>
                    <a:bodyPr/>
                    <a:lstStyle/>
                    <a:p>
                      <a:pPr algn="ctr"/>
                      <a:r>
                        <a:rPr lang="nl-BE" dirty="0" err="1"/>
                        <a:t>subvillage</a:t>
                      </a:r>
                      <a:r>
                        <a:rPr lang="nl-BE" dirty="0"/>
                        <a:t> </a:t>
                      </a:r>
                    </a:p>
                  </a:txBody>
                  <a:tcPr/>
                </a:tc>
                <a:tc>
                  <a:txBody>
                    <a:bodyPr/>
                    <a:lstStyle/>
                    <a:p>
                      <a:pPr algn="ctr"/>
                      <a:r>
                        <a:rPr lang="nl-BE" dirty="0" err="1"/>
                        <a:t>district_code</a:t>
                      </a:r>
                      <a:r>
                        <a:rPr lang="nl-BE" dirty="0"/>
                        <a:t> </a:t>
                      </a:r>
                    </a:p>
                  </a:txBody>
                  <a:tcPr/>
                </a:tc>
                <a:extLst>
                  <a:ext uri="{0D108BD9-81ED-4DB2-BD59-A6C34878D82A}">
                    <a16:rowId xmlns:a16="http://schemas.microsoft.com/office/drawing/2014/main" val="1884118597"/>
                  </a:ext>
                </a:extLst>
              </a:tr>
              <a:tr h="432000">
                <a:tc>
                  <a:txBody>
                    <a:bodyPr/>
                    <a:lstStyle/>
                    <a:p>
                      <a:pPr algn="ctr"/>
                      <a:r>
                        <a:rPr lang="nl-BE" dirty="0" err="1"/>
                        <a:t>funder</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management_group</a:t>
                      </a:r>
                      <a:r>
                        <a:rPr lang="nl-BE" dirty="0"/>
                        <a:t> </a:t>
                      </a:r>
                    </a:p>
                  </a:txBody>
                  <a:tcPr/>
                </a:tc>
                <a:tc>
                  <a:txBody>
                    <a:bodyPr/>
                    <a:lstStyle/>
                    <a:p>
                      <a:pPr algn="ctr"/>
                      <a:r>
                        <a:rPr lang="nl-BE" dirty="0" err="1"/>
                        <a:t>num_private</a:t>
                      </a:r>
                      <a:endParaRPr lang="nl-BE" dirty="0"/>
                    </a:p>
                  </a:txBody>
                  <a:tcPr/>
                </a:tc>
                <a:tc>
                  <a:txBody>
                    <a:bodyPr/>
                    <a:lstStyle/>
                    <a:p>
                      <a:pPr algn="ctr"/>
                      <a:r>
                        <a:rPr lang="nl-BE" dirty="0" err="1"/>
                        <a:t>region</a:t>
                      </a:r>
                      <a:r>
                        <a:rPr lang="nl-BE" dirty="0"/>
                        <a:t> </a:t>
                      </a:r>
                    </a:p>
                  </a:txBody>
                  <a:tcPr/>
                </a:tc>
                <a:tc>
                  <a:txBody>
                    <a:bodyPr/>
                    <a:lstStyle/>
                    <a:p>
                      <a:pPr algn="ctr"/>
                      <a:r>
                        <a:rPr lang="nl-BE" dirty="0" err="1"/>
                        <a:t>lga</a:t>
                      </a:r>
                      <a:r>
                        <a:rPr lang="nl-BE" dirty="0"/>
                        <a:t> </a:t>
                      </a:r>
                    </a:p>
                  </a:txBody>
                  <a:tcPr/>
                </a:tc>
                <a:extLst>
                  <a:ext uri="{0D108BD9-81ED-4DB2-BD59-A6C34878D82A}">
                    <a16:rowId xmlns:a16="http://schemas.microsoft.com/office/drawing/2014/main" val="2326517988"/>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t>longitude </a:t>
                      </a:r>
                    </a:p>
                  </a:txBody>
                  <a:tcPr/>
                </a:tc>
                <a:tc>
                  <a:txBody>
                    <a:bodyPr/>
                    <a:lstStyle/>
                    <a:p>
                      <a:pPr algn="ctr"/>
                      <a:r>
                        <a:rPr lang="nl-BE" dirty="0" err="1"/>
                        <a:t>extraction_type_group</a:t>
                      </a:r>
                      <a:r>
                        <a:rPr lang="nl-BE" dirty="0"/>
                        <a:t> </a:t>
                      </a:r>
                    </a:p>
                  </a:txBody>
                  <a:tcPr/>
                </a:tc>
                <a:tc>
                  <a:txBody>
                    <a:bodyPr/>
                    <a:lstStyle/>
                    <a:p>
                      <a:pPr algn="ctr"/>
                      <a:r>
                        <a:rPr lang="nl-BE" dirty="0" err="1"/>
                        <a:t>id</a:t>
                      </a:r>
                      <a:endParaRPr lang="nl-BE" dirty="0"/>
                    </a:p>
                  </a:txBody>
                  <a:tcPr/>
                </a:tc>
                <a:tc>
                  <a:txBody>
                    <a:bodyPr/>
                    <a:lstStyle/>
                    <a:p>
                      <a:pPr algn="ctr"/>
                      <a:r>
                        <a:rPr lang="nl-BE" dirty="0"/>
                        <a:t>management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installer</a:t>
                      </a:r>
                      <a:r>
                        <a:rPr lang="nl-BE" dirty="0"/>
                        <a:t> </a:t>
                      </a:r>
                    </a:p>
                  </a:txBody>
                  <a:tcPr/>
                </a:tc>
                <a:extLst>
                  <a:ext uri="{0D108BD9-81ED-4DB2-BD59-A6C34878D82A}">
                    <a16:rowId xmlns:a16="http://schemas.microsoft.com/office/drawing/2014/main" val="3041336349"/>
                  </a:ext>
                </a:extLst>
              </a:tr>
              <a:tr h="432000">
                <a:tc>
                  <a:txBody>
                    <a:bodyPr/>
                    <a:lstStyle/>
                    <a:p>
                      <a:pPr algn="ctr"/>
                      <a:r>
                        <a:rPr lang="nl-BE" dirty="0" err="1"/>
                        <a:t>quantity</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extraction_type_class</a:t>
                      </a:r>
                      <a:r>
                        <a:rPr lang="nl-BE" dirty="0"/>
                        <a:t> </a:t>
                      </a:r>
                    </a:p>
                  </a:txBody>
                  <a:tcPr/>
                </a:tc>
                <a:tc>
                  <a:txBody>
                    <a:bodyPr/>
                    <a:lstStyle/>
                    <a:p>
                      <a:pPr algn="ctr"/>
                      <a:r>
                        <a:rPr lang="nl-BE" dirty="0"/>
                        <a:t>source </a:t>
                      </a:r>
                    </a:p>
                  </a:txBody>
                  <a:tcPr/>
                </a:tc>
                <a:tc>
                  <a:txBody>
                    <a:bodyPr/>
                    <a:lstStyle/>
                    <a:p>
                      <a:pPr algn="ctr"/>
                      <a:r>
                        <a:rPr lang="nl-BE" dirty="0" err="1"/>
                        <a:t>source_type</a:t>
                      </a:r>
                      <a:r>
                        <a:rPr lang="nl-BE" dirty="0"/>
                        <a:t> </a:t>
                      </a:r>
                    </a:p>
                  </a:txBody>
                  <a:tcPr/>
                </a:tc>
                <a:tc>
                  <a:txBody>
                    <a:bodyPr/>
                    <a:lstStyle/>
                    <a:p>
                      <a:pPr algn="ctr"/>
                      <a:r>
                        <a:rPr lang="nl-BE" dirty="0" err="1"/>
                        <a:t>source_class</a:t>
                      </a:r>
                      <a:r>
                        <a:rPr lang="nl-BE" dirty="0"/>
                        <a:t> </a:t>
                      </a:r>
                    </a:p>
                  </a:txBody>
                  <a:tcPr/>
                </a:tc>
                <a:extLst>
                  <a:ext uri="{0D108BD9-81ED-4DB2-BD59-A6C34878D82A}">
                    <a16:rowId xmlns:a16="http://schemas.microsoft.com/office/drawing/2014/main" val="748452885"/>
                  </a:ext>
                </a:extLst>
              </a:tr>
              <a:tr h="432000">
                <a:tc>
                  <a:txBody>
                    <a:bodyPr/>
                    <a:lstStyle/>
                    <a:p>
                      <a:pPr algn="ctr"/>
                      <a:r>
                        <a:rPr lang="nl-BE" dirty="0"/>
                        <a:t>permit</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extraction_type</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t> </a:t>
                      </a:r>
                      <a:r>
                        <a:rPr lang="nl-BE" dirty="0" err="1"/>
                        <a:t>water_quality</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quality_group</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recorded_by</a:t>
                      </a:r>
                      <a:endParaRPr lang="nl-BE" dirty="0"/>
                    </a:p>
                  </a:txBody>
                  <a:tcPr/>
                </a:tc>
                <a:extLst>
                  <a:ext uri="{0D108BD9-81ED-4DB2-BD59-A6C34878D82A}">
                    <a16:rowId xmlns:a16="http://schemas.microsoft.com/office/drawing/2014/main" val="956897584"/>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construction_year</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scheme_management</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payment_type</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quantity_group</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scheme_name</a:t>
                      </a:r>
                      <a:r>
                        <a:rPr lang="nl-BE" dirty="0"/>
                        <a:t> </a:t>
                      </a:r>
                    </a:p>
                  </a:txBody>
                  <a:tcPr/>
                </a:tc>
                <a:extLst>
                  <a:ext uri="{0D108BD9-81ED-4DB2-BD59-A6C34878D82A}">
                    <a16:rowId xmlns:a16="http://schemas.microsoft.com/office/drawing/2014/main" val="2053763347"/>
                  </a:ext>
                </a:extLst>
              </a:tr>
              <a:tr h="432000">
                <a:tc>
                  <a:txBody>
                    <a:bodyPr/>
                    <a:lstStyle/>
                    <a:p>
                      <a:pPr algn="ctr"/>
                      <a:r>
                        <a:rPr lang="nl-BE" dirty="0" err="1"/>
                        <a:t>ward</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population</a:t>
                      </a:r>
                      <a:endParaRPr lang="nl-BE" dirty="0"/>
                    </a:p>
                  </a:txBody>
                  <a:tcPr/>
                </a:tc>
                <a:tc>
                  <a:txBody>
                    <a:bodyPr/>
                    <a:lstStyle/>
                    <a:p>
                      <a:pPr algn="ctr"/>
                      <a:r>
                        <a:rPr lang="nl-BE" dirty="0" err="1"/>
                        <a:t>public_meeting</a:t>
                      </a:r>
                      <a:endParaRPr lang="nl-BE" dirty="0"/>
                    </a:p>
                  </a:txBody>
                  <a:tcPr/>
                </a:tc>
                <a:tc>
                  <a:txBody>
                    <a:bodyPr/>
                    <a:lstStyle/>
                    <a:p>
                      <a:pPr algn="ctr"/>
                      <a:r>
                        <a:rPr lang="nl-BE" dirty="0" err="1"/>
                        <a:t>payment</a:t>
                      </a:r>
                      <a:endParaRPr lang="nl-BE" dirty="0"/>
                    </a:p>
                  </a:txBody>
                  <a:tcPr/>
                </a:tc>
                <a:tc>
                  <a:txBody>
                    <a:bodyPr/>
                    <a:lstStyle/>
                    <a:p>
                      <a:pPr algn="ctr"/>
                      <a:r>
                        <a:rPr lang="nl-BE" dirty="0" err="1"/>
                        <a:t>waterpoint_type</a:t>
                      </a:r>
                      <a:endParaRPr lang="nl-BE" dirty="0"/>
                    </a:p>
                  </a:txBody>
                  <a:tcPr/>
                </a:tc>
                <a:extLst>
                  <a:ext uri="{0D108BD9-81ED-4DB2-BD59-A6C34878D82A}">
                    <a16:rowId xmlns:a16="http://schemas.microsoft.com/office/drawing/2014/main" val="356917844"/>
                  </a:ext>
                </a:extLst>
              </a:tr>
            </a:tbl>
          </a:graphicData>
        </a:graphic>
      </p:graphicFrame>
      <p:pic>
        <p:nvPicPr>
          <p:cNvPr id="4" name="Audio 3">
            <a:hlinkClick r:id="" action="ppaction://media"/>
            <a:extLst>
              <a:ext uri="{FF2B5EF4-FFF2-40B4-BE49-F238E27FC236}">
                <a16:creationId xmlns:a16="http://schemas.microsoft.com/office/drawing/2014/main" id="{351B758C-9ABF-470B-8410-F8195CE89D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07981793"/>
      </p:ext>
    </p:extLst>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spd="slow" advTm="4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3">
            <a:extLst>
              <a:ext uri="{FF2B5EF4-FFF2-40B4-BE49-F238E27FC236}">
                <a16:creationId xmlns:a16="http://schemas.microsoft.com/office/drawing/2014/main" id="{D7D767A2-124A-4F24-B887-21C3D80400F1}"/>
              </a:ext>
            </a:extLst>
          </p:cNvPr>
          <p:cNvSpPr>
            <a:spLocks noGrp="1"/>
          </p:cNvSpPr>
          <p:nvPr>
            <p:ph type="title"/>
          </p:nvPr>
        </p:nvSpPr>
        <p:spPr>
          <a:xfrm>
            <a:off x="575320" y="492307"/>
            <a:ext cx="6244833" cy="424150"/>
          </a:xfrm>
        </p:spPr>
        <p:txBody>
          <a:bodyPr/>
          <a:lstStyle/>
          <a:p>
            <a:r>
              <a:rPr lang="nl-BE" dirty="0"/>
              <a:t>ENSEMBLE of BOOSTING TREES</a:t>
            </a:r>
          </a:p>
        </p:txBody>
      </p:sp>
      <p:sp>
        <p:nvSpPr>
          <p:cNvPr id="8" name="Rechthoek 7">
            <a:extLst>
              <a:ext uri="{FF2B5EF4-FFF2-40B4-BE49-F238E27FC236}">
                <a16:creationId xmlns:a16="http://schemas.microsoft.com/office/drawing/2014/main" id="{2A8C6B9B-A369-4C53-875B-5A023396F834}"/>
              </a:ext>
            </a:extLst>
          </p:cNvPr>
          <p:cNvSpPr/>
          <p:nvPr/>
        </p:nvSpPr>
        <p:spPr>
          <a:xfrm>
            <a:off x="198248" y="1263192"/>
            <a:ext cx="3732729" cy="4883085"/>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9" name="Tekstvak 8">
            <a:extLst>
              <a:ext uri="{FF2B5EF4-FFF2-40B4-BE49-F238E27FC236}">
                <a16:creationId xmlns:a16="http://schemas.microsoft.com/office/drawing/2014/main" id="{FEE8E858-5C3B-4450-8BCE-E3B2BC978E9E}"/>
              </a:ext>
            </a:extLst>
          </p:cNvPr>
          <p:cNvSpPr txBox="1"/>
          <p:nvPr/>
        </p:nvSpPr>
        <p:spPr>
          <a:xfrm>
            <a:off x="339366" y="1516873"/>
            <a:ext cx="3299382" cy="369332"/>
          </a:xfrm>
          <a:prstGeom prst="rect">
            <a:avLst/>
          </a:prstGeom>
          <a:noFill/>
        </p:spPr>
        <p:txBody>
          <a:bodyPr wrap="square" rtlCol="0">
            <a:spAutoFit/>
          </a:bodyPr>
          <a:lstStyle/>
          <a:p>
            <a:r>
              <a:rPr lang="nl-BE" b="1" dirty="0" err="1">
                <a:solidFill>
                  <a:srgbClr val="0033A0"/>
                </a:solidFill>
                <a:latin typeface="Verdana" charset="0"/>
                <a:ea typeface="Verdana" charset="0"/>
                <a:cs typeface="Verdana" charset="0"/>
              </a:rPr>
              <a:t>Gradient</a:t>
            </a:r>
            <a:r>
              <a:rPr lang="nl-BE" b="1" dirty="0">
                <a:solidFill>
                  <a:srgbClr val="0033A0"/>
                </a:solidFill>
                <a:latin typeface="Verdana" charset="0"/>
                <a:ea typeface="Verdana" charset="0"/>
                <a:cs typeface="Verdana" charset="0"/>
              </a:rPr>
              <a:t> </a:t>
            </a:r>
            <a:r>
              <a:rPr lang="nl-BE" b="1" dirty="0" err="1">
                <a:solidFill>
                  <a:srgbClr val="0033A0"/>
                </a:solidFill>
                <a:latin typeface="Verdana" charset="0"/>
                <a:ea typeface="Verdana" charset="0"/>
                <a:cs typeface="Verdana" charset="0"/>
              </a:rPr>
              <a:t>Boosting</a:t>
            </a:r>
            <a:r>
              <a:rPr lang="nl-BE" b="1" dirty="0">
                <a:solidFill>
                  <a:srgbClr val="0033A0"/>
                </a:solidFill>
                <a:latin typeface="Verdana" charset="0"/>
                <a:ea typeface="Verdana" charset="0"/>
                <a:cs typeface="Verdana" charset="0"/>
              </a:rPr>
              <a:t> Trees</a:t>
            </a:r>
          </a:p>
        </p:txBody>
      </p:sp>
      <p:graphicFrame>
        <p:nvGraphicFramePr>
          <p:cNvPr id="10" name="Tabel 7">
            <a:extLst>
              <a:ext uri="{FF2B5EF4-FFF2-40B4-BE49-F238E27FC236}">
                <a16:creationId xmlns:a16="http://schemas.microsoft.com/office/drawing/2014/main" id="{331E5BB0-DA73-414C-A1FA-300FA2AD9440}"/>
              </a:ext>
            </a:extLst>
          </p:cNvPr>
          <p:cNvGraphicFramePr>
            <a:graphicFrameLocks noGrp="1"/>
          </p:cNvGraphicFramePr>
          <p:nvPr>
            <p:extLst>
              <p:ext uri="{D42A27DB-BD31-4B8C-83A1-F6EECF244321}">
                <p14:modId xmlns:p14="http://schemas.microsoft.com/office/powerpoint/2010/main" val="3181907071"/>
              </p:ext>
            </p:extLst>
          </p:nvPr>
        </p:nvGraphicFramePr>
        <p:xfrm>
          <a:off x="414780" y="2460397"/>
          <a:ext cx="3299382" cy="3478489"/>
        </p:xfrm>
        <a:graphic>
          <a:graphicData uri="http://schemas.openxmlformats.org/drawingml/2006/table">
            <a:tbl>
              <a:tblPr firstRow="1" bandRow="1">
                <a:tableStyleId>{5C22544A-7EE6-4342-B048-85BDC9FD1C3A}</a:tableStyleId>
              </a:tblPr>
              <a:tblGrid>
                <a:gridCol w="1159496">
                  <a:extLst>
                    <a:ext uri="{9D8B030D-6E8A-4147-A177-3AD203B41FA5}">
                      <a16:colId xmlns:a16="http://schemas.microsoft.com/office/drawing/2014/main" val="2309011957"/>
                    </a:ext>
                  </a:extLst>
                </a:gridCol>
                <a:gridCol w="2139886">
                  <a:extLst>
                    <a:ext uri="{9D8B030D-6E8A-4147-A177-3AD203B41FA5}">
                      <a16:colId xmlns:a16="http://schemas.microsoft.com/office/drawing/2014/main" val="2843972132"/>
                    </a:ext>
                  </a:extLst>
                </a:gridCol>
              </a:tblGrid>
              <a:tr h="496927">
                <a:tc>
                  <a:txBody>
                    <a:bodyPr/>
                    <a:lstStyle/>
                    <a:p>
                      <a:r>
                        <a:rPr lang="nl-BE" dirty="0" err="1"/>
                        <a:t>Learner</a:t>
                      </a:r>
                      <a:endParaRPr lang="nl-BE" dirty="0"/>
                    </a:p>
                  </a:txBody>
                  <a:tcPr/>
                </a:tc>
                <a:tc>
                  <a:txBody>
                    <a:bodyPr/>
                    <a:lstStyle/>
                    <a:p>
                      <a:r>
                        <a:rPr lang="nl-BE" dirty="0" err="1"/>
                        <a:t>Accuracy</a:t>
                      </a:r>
                      <a:endParaRPr lang="nl-BE" dirty="0"/>
                    </a:p>
                  </a:txBody>
                  <a:tcPr/>
                </a:tc>
                <a:extLst>
                  <a:ext uri="{0D108BD9-81ED-4DB2-BD59-A6C34878D82A}">
                    <a16:rowId xmlns:a16="http://schemas.microsoft.com/office/drawing/2014/main" val="504201364"/>
                  </a:ext>
                </a:extLst>
              </a:tr>
              <a:tr h="496927">
                <a:tc>
                  <a:txBody>
                    <a:bodyPr/>
                    <a:lstStyle/>
                    <a:p>
                      <a:r>
                        <a:rPr lang="nl-BE" dirty="0" err="1"/>
                        <a:t>XGBTree</a:t>
                      </a:r>
                      <a:r>
                        <a:rPr lang="nl-BE" dirty="0"/>
                        <a:t> 1</a:t>
                      </a:r>
                    </a:p>
                  </a:txBody>
                  <a:tcPr/>
                </a:tc>
                <a:tc>
                  <a:txBody>
                    <a:bodyPr/>
                    <a:lstStyle/>
                    <a:p>
                      <a:pPr algn="ctr"/>
                      <a:r>
                        <a:rPr lang="nl-BE" b="1" dirty="0"/>
                        <a:t>81.34 </a:t>
                      </a:r>
                      <a:r>
                        <a:rPr lang="nl-BE" b="1" dirty="0">
                          <a:solidFill>
                            <a:schemeClr val="tx1">
                              <a:lumMod val="75000"/>
                              <a:lumOff val="25000"/>
                            </a:schemeClr>
                          </a:solidFill>
                        </a:rPr>
                        <a:t>+/- 0.40 </a:t>
                      </a:r>
                      <a:r>
                        <a:rPr lang="nl-BE" b="1" dirty="0"/>
                        <a:t>%</a:t>
                      </a:r>
                    </a:p>
                  </a:txBody>
                  <a:tcPr anchor="ctr"/>
                </a:tc>
                <a:extLst>
                  <a:ext uri="{0D108BD9-81ED-4DB2-BD59-A6C34878D82A}">
                    <a16:rowId xmlns:a16="http://schemas.microsoft.com/office/drawing/2014/main" val="3764181544"/>
                  </a:ext>
                </a:extLst>
              </a:tr>
              <a:tr h="496927">
                <a:tc>
                  <a:txBody>
                    <a:bodyPr/>
                    <a:lstStyle/>
                    <a:p>
                      <a:r>
                        <a:rPr lang="nl-BE" dirty="0" err="1"/>
                        <a:t>XGBTree</a:t>
                      </a:r>
                      <a:r>
                        <a:rPr lang="nl-BE" dirty="0"/>
                        <a:t> 2</a:t>
                      </a:r>
                    </a:p>
                  </a:txBody>
                  <a:tcPr/>
                </a:tc>
                <a:tc>
                  <a:txBody>
                    <a:bodyPr/>
                    <a:lstStyle/>
                    <a:p>
                      <a:pPr algn="ctr"/>
                      <a:r>
                        <a:rPr lang="nl-BE" b="1" dirty="0"/>
                        <a:t>81.29 </a:t>
                      </a:r>
                      <a:r>
                        <a:rPr lang="nl-BE" b="1" dirty="0">
                          <a:solidFill>
                            <a:schemeClr val="tx1">
                              <a:lumMod val="75000"/>
                              <a:lumOff val="25000"/>
                            </a:schemeClr>
                          </a:solidFill>
                        </a:rPr>
                        <a:t>+/- 0.38 </a:t>
                      </a:r>
                      <a:r>
                        <a:rPr lang="nl-BE" b="1" dirty="0"/>
                        <a:t>%</a:t>
                      </a:r>
                    </a:p>
                  </a:txBody>
                  <a:tcPr anchor="ctr"/>
                </a:tc>
                <a:extLst>
                  <a:ext uri="{0D108BD9-81ED-4DB2-BD59-A6C34878D82A}">
                    <a16:rowId xmlns:a16="http://schemas.microsoft.com/office/drawing/2014/main" val="3897470425"/>
                  </a:ext>
                </a:extLst>
              </a:tr>
              <a:tr h="496927">
                <a:tc>
                  <a:txBody>
                    <a:bodyPr/>
                    <a:lstStyle/>
                    <a:p>
                      <a:r>
                        <a:rPr lang="nl-BE" dirty="0" err="1"/>
                        <a:t>XGBTree</a:t>
                      </a:r>
                      <a:r>
                        <a:rPr lang="nl-BE" dirty="0"/>
                        <a:t> 3</a:t>
                      </a:r>
                    </a:p>
                  </a:txBody>
                  <a:tcPr/>
                </a:tc>
                <a:tc>
                  <a:txBody>
                    <a:bodyPr/>
                    <a:lstStyle/>
                    <a:p>
                      <a:pPr algn="ctr"/>
                      <a:r>
                        <a:rPr lang="nl-BE" b="1" dirty="0"/>
                        <a:t>81.34 </a:t>
                      </a:r>
                      <a:r>
                        <a:rPr lang="nl-BE" b="1" dirty="0">
                          <a:solidFill>
                            <a:schemeClr val="tx1">
                              <a:lumMod val="75000"/>
                              <a:lumOff val="25000"/>
                            </a:schemeClr>
                          </a:solidFill>
                        </a:rPr>
                        <a:t>+/- 0.44 </a:t>
                      </a:r>
                      <a:r>
                        <a:rPr lang="nl-BE" b="1" dirty="0"/>
                        <a:t>%</a:t>
                      </a:r>
                    </a:p>
                  </a:txBody>
                  <a:tcPr anchor="ctr"/>
                </a:tc>
                <a:extLst>
                  <a:ext uri="{0D108BD9-81ED-4DB2-BD59-A6C34878D82A}">
                    <a16:rowId xmlns:a16="http://schemas.microsoft.com/office/drawing/2014/main" val="979507398"/>
                  </a:ext>
                </a:extLst>
              </a:tr>
              <a:tr h="496927">
                <a:tc>
                  <a:txBody>
                    <a:bodyPr/>
                    <a:lstStyle/>
                    <a:p>
                      <a:r>
                        <a:rPr lang="nl-BE" dirty="0" err="1"/>
                        <a:t>XGBTree</a:t>
                      </a:r>
                      <a:r>
                        <a:rPr lang="nl-BE" dirty="0"/>
                        <a:t> 4</a:t>
                      </a:r>
                    </a:p>
                  </a:txBody>
                  <a:tcPr/>
                </a:tc>
                <a:tc>
                  <a:txBody>
                    <a:bodyPr/>
                    <a:lstStyle/>
                    <a:p>
                      <a:pPr algn="ctr"/>
                      <a:r>
                        <a:rPr lang="nl-BE" b="1" dirty="0"/>
                        <a:t>81.30 </a:t>
                      </a:r>
                      <a:r>
                        <a:rPr lang="nl-BE" b="1" dirty="0">
                          <a:solidFill>
                            <a:schemeClr val="tx1">
                              <a:lumMod val="75000"/>
                              <a:lumOff val="25000"/>
                            </a:schemeClr>
                          </a:solidFill>
                        </a:rPr>
                        <a:t>+/- 0.42 </a:t>
                      </a:r>
                      <a:r>
                        <a:rPr lang="nl-BE" b="1" dirty="0"/>
                        <a:t>%</a:t>
                      </a:r>
                    </a:p>
                  </a:txBody>
                  <a:tcPr anchor="ctr"/>
                </a:tc>
                <a:extLst>
                  <a:ext uri="{0D108BD9-81ED-4DB2-BD59-A6C34878D82A}">
                    <a16:rowId xmlns:a16="http://schemas.microsoft.com/office/drawing/2014/main" val="2588241747"/>
                  </a:ext>
                </a:extLst>
              </a:tr>
              <a:tr h="496927">
                <a:tc>
                  <a:txBody>
                    <a:bodyPr/>
                    <a:lstStyle/>
                    <a:p>
                      <a:r>
                        <a:rPr lang="nl-BE" dirty="0" err="1"/>
                        <a:t>XGBTree</a:t>
                      </a:r>
                      <a:r>
                        <a:rPr lang="nl-BE" dirty="0"/>
                        <a:t> 5</a:t>
                      </a:r>
                    </a:p>
                  </a:txBody>
                  <a:tcPr/>
                </a:tc>
                <a:tc>
                  <a:txBody>
                    <a:bodyPr/>
                    <a:lstStyle/>
                    <a:p>
                      <a:pPr algn="ctr"/>
                      <a:r>
                        <a:rPr lang="nl-BE" b="1" dirty="0"/>
                        <a:t>81.36 </a:t>
                      </a:r>
                      <a:r>
                        <a:rPr lang="nl-BE" b="1" dirty="0">
                          <a:solidFill>
                            <a:schemeClr val="tx1">
                              <a:lumMod val="75000"/>
                              <a:lumOff val="25000"/>
                            </a:schemeClr>
                          </a:solidFill>
                        </a:rPr>
                        <a:t>+/- 0.40 </a:t>
                      </a:r>
                      <a:r>
                        <a:rPr lang="nl-BE" b="1" dirty="0"/>
                        <a:t>%</a:t>
                      </a:r>
                    </a:p>
                  </a:txBody>
                  <a:tcPr anchor="ctr"/>
                </a:tc>
                <a:extLst>
                  <a:ext uri="{0D108BD9-81ED-4DB2-BD59-A6C34878D82A}">
                    <a16:rowId xmlns:a16="http://schemas.microsoft.com/office/drawing/2014/main" val="3201495337"/>
                  </a:ext>
                </a:extLst>
              </a:tr>
              <a:tr h="496927">
                <a:tc>
                  <a:txBody>
                    <a:bodyPr/>
                    <a:lstStyle/>
                    <a:p>
                      <a:pPr marL="0" indent="0" algn="l">
                        <a:buFont typeface="+mj-lt"/>
                        <a:buNone/>
                      </a:pPr>
                      <a:r>
                        <a:rPr lang="nl-BE" b="1" dirty="0"/>
                        <a:t>Ensemble</a:t>
                      </a:r>
                    </a:p>
                  </a:txBody>
                  <a:tcPr anchor="ctr">
                    <a:solidFill>
                      <a:schemeClr val="accent2"/>
                    </a:solidFill>
                  </a:tcPr>
                </a:tc>
                <a:tc>
                  <a:txBody>
                    <a:bodyPr/>
                    <a:lstStyle/>
                    <a:p>
                      <a:pPr algn="ctr"/>
                      <a:r>
                        <a:rPr lang="nl-BE" b="1" dirty="0"/>
                        <a:t>81.35 </a:t>
                      </a:r>
                      <a:r>
                        <a:rPr lang="nl-BE" b="1" dirty="0">
                          <a:solidFill>
                            <a:schemeClr val="tx1">
                              <a:lumMod val="75000"/>
                              <a:lumOff val="25000"/>
                            </a:schemeClr>
                          </a:solidFill>
                        </a:rPr>
                        <a:t>+/- 0.38</a:t>
                      </a:r>
                      <a:r>
                        <a:rPr lang="nl-BE" b="1" dirty="0"/>
                        <a:t> %</a:t>
                      </a:r>
                    </a:p>
                  </a:txBody>
                  <a:tcPr anchor="ctr">
                    <a:solidFill>
                      <a:schemeClr val="accent2"/>
                    </a:solidFill>
                  </a:tcPr>
                </a:tc>
                <a:extLst>
                  <a:ext uri="{0D108BD9-81ED-4DB2-BD59-A6C34878D82A}">
                    <a16:rowId xmlns:a16="http://schemas.microsoft.com/office/drawing/2014/main" val="1565678136"/>
                  </a:ext>
                </a:extLst>
              </a:tr>
            </a:tbl>
          </a:graphicData>
        </a:graphic>
      </p:graphicFrame>
      <p:sp>
        <p:nvSpPr>
          <p:cNvPr id="11" name="Rechthoek 10">
            <a:extLst>
              <a:ext uri="{FF2B5EF4-FFF2-40B4-BE49-F238E27FC236}">
                <a16:creationId xmlns:a16="http://schemas.microsoft.com/office/drawing/2014/main" id="{368C689E-D060-4135-926E-5C873D71F785}"/>
              </a:ext>
            </a:extLst>
          </p:cNvPr>
          <p:cNvSpPr/>
          <p:nvPr/>
        </p:nvSpPr>
        <p:spPr>
          <a:xfrm>
            <a:off x="4262771" y="1263192"/>
            <a:ext cx="3732729" cy="4883085"/>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2" name="Tekstvak 11">
            <a:extLst>
              <a:ext uri="{FF2B5EF4-FFF2-40B4-BE49-F238E27FC236}">
                <a16:creationId xmlns:a16="http://schemas.microsoft.com/office/drawing/2014/main" id="{45A298FB-5E7E-4850-9E06-B63CBEE4FD3B}"/>
              </a:ext>
            </a:extLst>
          </p:cNvPr>
          <p:cNvSpPr txBox="1"/>
          <p:nvPr/>
        </p:nvSpPr>
        <p:spPr>
          <a:xfrm>
            <a:off x="4149364" y="1422009"/>
            <a:ext cx="3732729" cy="830997"/>
          </a:xfrm>
          <a:prstGeom prst="rect">
            <a:avLst/>
          </a:prstGeom>
          <a:noFill/>
        </p:spPr>
        <p:txBody>
          <a:bodyPr wrap="square" rtlCol="0">
            <a:spAutoFit/>
          </a:bodyPr>
          <a:lstStyle/>
          <a:p>
            <a:pPr marL="268288" lvl="1"/>
            <a:r>
              <a:rPr lang="nl-BE" sz="2400" b="1" dirty="0" err="1">
                <a:solidFill>
                  <a:schemeClr val="accent1"/>
                </a:solidFill>
              </a:rPr>
              <a:t>Gradient</a:t>
            </a:r>
            <a:r>
              <a:rPr lang="nl-BE" sz="2400" b="1" dirty="0">
                <a:solidFill>
                  <a:schemeClr val="accent1"/>
                </a:solidFill>
              </a:rPr>
              <a:t> </a:t>
            </a:r>
            <a:r>
              <a:rPr lang="nl-BE" sz="2400" b="1" dirty="0" err="1">
                <a:solidFill>
                  <a:schemeClr val="accent1"/>
                </a:solidFill>
              </a:rPr>
              <a:t>Boosting</a:t>
            </a:r>
            <a:r>
              <a:rPr lang="nl-BE" sz="2400" b="1" dirty="0">
                <a:solidFill>
                  <a:schemeClr val="accent1"/>
                </a:solidFill>
              </a:rPr>
              <a:t> &amp; Random </a:t>
            </a:r>
            <a:r>
              <a:rPr lang="nl-BE" sz="2400" b="1" dirty="0" err="1">
                <a:solidFill>
                  <a:schemeClr val="accent1"/>
                </a:solidFill>
              </a:rPr>
              <a:t>Forest</a:t>
            </a:r>
            <a:endParaRPr lang="nl-BE" sz="2400" b="1" dirty="0">
              <a:solidFill>
                <a:schemeClr val="accent1"/>
              </a:solidFill>
            </a:endParaRPr>
          </a:p>
        </p:txBody>
      </p:sp>
      <p:graphicFrame>
        <p:nvGraphicFramePr>
          <p:cNvPr id="14" name="Tabel 7">
            <a:extLst>
              <a:ext uri="{FF2B5EF4-FFF2-40B4-BE49-F238E27FC236}">
                <a16:creationId xmlns:a16="http://schemas.microsoft.com/office/drawing/2014/main" id="{2769DD61-3374-48E9-9B22-973EF5DB8889}"/>
              </a:ext>
            </a:extLst>
          </p:cNvPr>
          <p:cNvGraphicFramePr>
            <a:graphicFrameLocks noGrp="1"/>
          </p:cNvGraphicFramePr>
          <p:nvPr>
            <p:extLst>
              <p:ext uri="{D42A27DB-BD31-4B8C-83A1-F6EECF244321}">
                <p14:modId xmlns:p14="http://schemas.microsoft.com/office/powerpoint/2010/main" val="3483538811"/>
              </p:ext>
            </p:extLst>
          </p:nvPr>
        </p:nvGraphicFramePr>
        <p:xfrm>
          <a:off x="4479303" y="2460397"/>
          <a:ext cx="3299382" cy="3478489"/>
        </p:xfrm>
        <a:graphic>
          <a:graphicData uri="http://schemas.openxmlformats.org/drawingml/2006/table">
            <a:tbl>
              <a:tblPr firstRow="1" bandRow="1">
                <a:tableStyleId>{5C22544A-7EE6-4342-B048-85BDC9FD1C3A}</a:tableStyleId>
              </a:tblPr>
              <a:tblGrid>
                <a:gridCol w="1178350">
                  <a:extLst>
                    <a:ext uri="{9D8B030D-6E8A-4147-A177-3AD203B41FA5}">
                      <a16:colId xmlns:a16="http://schemas.microsoft.com/office/drawing/2014/main" val="2309011957"/>
                    </a:ext>
                  </a:extLst>
                </a:gridCol>
                <a:gridCol w="2121032">
                  <a:extLst>
                    <a:ext uri="{9D8B030D-6E8A-4147-A177-3AD203B41FA5}">
                      <a16:colId xmlns:a16="http://schemas.microsoft.com/office/drawing/2014/main" val="2843972132"/>
                    </a:ext>
                  </a:extLst>
                </a:gridCol>
              </a:tblGrid>
              <a:tr h="496927">
                <a:tc>
                  <a:txBody>
                    <a:bodyPr/>
                    <a:lstStyle/>
                    <a:p>
                      <a:r>
                        <a:rPr lang="nl-BE" dirty="0" err="1"/>
                        <a:t>Learner</a:t>
                      </a:r>
                      <a:endParaRPr lang="nl-BE" dirty="0"/>
                    </a:p>
                  </a:txBody>
                  <a:tcPr/>
                </a:tc>
                <a:tc>
                  <a:txBody>
                    <a:bodyPr/>
                    <a:lstStyle/>
                    <a:p>
                      <a:r>
                        <a:rPr lang="nl-BE" dirty="0" err="1"/>
                        <a:t>Accuracy</a:t>
                      </a:r>
                      <a:endParaRPr lang="nl-BE" dirty="0"/>
                    </a:p>
                  </a:txBody>
                  <a:tcPr/>
                </a:tc>
                <a:extLst>
                  <a:ext uri="{0D108BD9-81ED-4DB2-BD59-A6C34878D82A}">
                    <a16:rowId xmlns:a16="http://schemas.microsoft.com/office/drawing/2014/main" val="504201364"/>
                  </a:ext>
                </a:extLst>
              </a:tr>
              <a:tr h="496927">
                <a:tc>
                  <a:txBody>
                    <a:bodyPr/>
                    <a:lstStyle/>
                    <a:p>
                      <a:r>
                        <a:rPr lang="nl-BE" dirty="0" err="1"/>
                        <a:t>XGBTree</a:t>
                      </a:r>
                      <a:r>
                        <a:rPr lang="nl-BE" dirty="0"/>
                        <a:t> 1</a:t>
                      </a:r>
                    </a:p>
                  </a:txBody>
                  <a:tcPr/>
                </a:tc>
                <a:tc>
                  <a:txBody>
                    <a:bodyPr/>
                    <a:lstStyle/>
                    <a:p>
                      <a:pPr algn="ctr"/>
                      <a:r>
                        <a:rPr lang="nl-BE" b="1" dirty="0"/>
                        <a:t>81.34 </a:t>
                      </a:r>
                      <a:r>
                        <a:rPr lang="nl-BE" b="1" dirty="0">
                          <a:solidFill>
                            <a:schemeClr val="tx1">
                              <a:lumMod val="75000"/>
                              <a:lumOff val="25000"/>
                            </a:schemeClr>
                          </a:solidFill>
                        </a:rPr>
                        <a:t>+/- 0.40</a:t>
                      </a:r>
                      <a:r>
                        <a:rPr lang="nl-BE" b="1" dirty="0"/>
                        <a:t> %</a:t>
                      </a:r>
                    </a:p>
                  </a:txBody>
                  <a:tcPr anchor="ctr"/>
                </a:tc>
                <a:extLst>
                  <a:ext uri="{0D108BD9-81ED-4DB2-BD59-A6C34878D82A}">
                    <a16:rowId xmlns:a16="http://schemas.microsoft.com/office/drawing/2014/main" val="3764181544"/>
                  </a:ext>
                </a:extLst>
              </a:tr>
              <a:tr h="496927">
                <a:tc>
                  <a:txBody>
                    <a:bodyPr/>
                    <a:lstStyle/>
                    <a:p>
                      <a:r>
                        <a:rPr lang="nl-BE" dirty="0" err="1"/>
                        <a:t>XGBTree</a:t>
                      </a:r>
                      <a:r>
                        <a:rPr lang="nl-BE" dirty="0"/>
                        <a:t> 2</a:t>
                      </a:r>
                    </a:p>
                  </a:txBody>
                  <a:tcPr/>
                </a:tc>
                <a:tc>
                  <a:txBody>
                    <a:bodyPr/>
                    <a:lstStyle/>
                    <a:p>
                      <a:pPr algn="ctr"/>
                      <a:r>
                        <a:rPr lang="nl-BE" b="1" dirty="0"/>
                        <a:t>81.29 </a:t>
                      </a:r>
                      <a:r>
                        <a:rPr lang="nl-BE" b="1" dirty="0">
                          <a:solidFill>
                            <a:schemeClr val="tx1">
                              <a:lumMod val="75000"/>
                              <a:lumOff val="25000"/>
                            </a:schemeClr>
                          </a:solidFill>
                        </a:rPr>
                        <a:t>+/- 0.38</a:t>
                      </a:r>
                      <a:r>
                        <a:rPr lang="nl-BE" b="1" dirty="0"/>
                        <a:t> %</a:t>
                      </a:r>
                    </a:p>
                  </a:txBody>
                  <a:tcPr anchor="ctr"/>
                </a:tc>
                <a:extLst>
                  <a:ext uri="{0D108BD9-81ED-4DB2-BD59-A6C34878D82A}">
                    <a16:rowId xmlns:a16="http://schemas.microsoft.com/office/drawing/2014/main" val="3897470425"/>
                  </a:ext>
                </a:extLst>
              </a:tr>
              <a:tr h="496927">
                <a:tc>
                  <a:txBody>
                    <a:bodyPr/>
                    <a:lstStyle/>
                    <a:p>
                      <a:r>
                        <a:rPr lang="nl-BE" dirty="0"/>
                        <a:t>RF 1</a:t>
                      </a:r>
                    </a:p>
                  </a:txBody>
                  <a:tcPr/>
                </a:tc>
                <a:tc>
                  <a:txBody>
                    <a:bodyPr/>
                    <a:lstStyle/>
                    <a:p>
                      <a:pPr algn="ctr"/>
                      <a:r>
                        <a:rPr lang="nl-BE" b="1" dirty="0"/>
                        <a:t>81.13 </a:t>
                      </a:r>
                      <a:r>
                        <a:rPr lang="nl-BE" b="1" dirty="0">
                          <a:solidFill>
                            <a:schemeClr val="tx1">
                              <a:lumMod val="75000"/>
                              <a:lumOff val="25000"/>
                            </a:schemeClr>
                          </a:solidFill>
                        </a:rPr>
                        <a:t>+/- 0.33</a:t>
                      </a:r>
                      <a:r>
                        <a:rPr lang="nl-BE" b="1" dirty="0"/>
                        <a:t> %</a:t>
                      </a:r>
                    </a:p>
                  </a:txBody>
                  <a:tcPr anchor="ctr"/>
                </a:tc>
                <a:extLst>
                  <a:ext uri="{0D108BD9-81ED-4DB2-BD59-A6C34878D82A}">
                    <a16:rowId xmlns:a16="http://schemas.microsoft.com/office/drawing/2014/main" val="979507398"/>
                  </a:ext>
                </a:extLst>
              </a:tr>
              <a:tr h="496927">
                <a:tc>
                  <a:txBody>
                    <a:bodyPr/>
                    <a:lstStyle/>
                    <a:p>
                      <a:r>
                        <a:rPr lang="nl-BE" dirty="0"/>
                        <a:t>RF 2</a:t>
                      </a:r>
                    </a:p>
                  </a:txBody>
                  <a:tcPr/>
                </a:tc>
                <a:tc>
                  <a:txBody>
                    <a:bodyPr/>
                    <a:lstStyle/>
                    <a:p>
                      <a:pPr algn="ctr"/>
                      <a:r>
                        <a:rPr lang="nl-BE" b="1" dirty="0"/>
                        <a:t>81.15 </a:t>
                      </a:r>
                      <a:r>
                        <a:rPr lang="nl-BE" b="1" dirty="0">
                          <a:solidFill>
                            <a:schemeClr val="tx1">
                              <a:lumMod val="75000"/>
                              <a:lumOff val="25000"/>
                            </a:schemeClr>
                          </a:solidFill>
                        </a:rPr>
                        <a:t>+/- 0.37</a:t>
                      </a:r>
                      <a:r>
                        <a:rPr lang="nl-BE" b="1" dirty="0"/>
                        <a:t> %</a:t>
                      </a:r>
                    </a:p>
                  </a:txBody>
                  <a:tcPr anchor="ctr"/>
                </a:tc>
                <a:extLst>
                  <a:ext uri="{0D108BD9-81ED-4DB2-BD59-A6C34878D82A}">
                    <a16:rowId xmlns:a16="http://schemas.microsoft.com/office/drawing/2014/main" val="2588241747"/>
                  </a:ext>
                </a:extLst>
              </a:tr>
              <a:tr h="496927">
                <a:tc>
                  <a:txBody>
                    <a:bodyPr/>
                    <a:lstStyle/>
                    <a:p>
                      <a:endParaRPr lang="nl-BE" dirty="0"/>
                    </a:p>
                  </a:txBody>
                  <a:tcPr/>
                </a:tc>
                <a:tc>
                  <a:txBody>
                    <a:bodyPr/>
                    <a:lstStyle/>
                    <a:p>
                      <a:pPr algn="ctr"/>
                      <a:endParaRPr lang="nl-BE" b="1" dirty="0"/>
                    </a:p>
                  </a:txBody>
                  <a:tcPr anchor="ctr"/>
                </a:tc>
                <a:extLst>
                  <a:ext uri="{0D108BD9-81ED-4DB2-BD59-A6C34878D82A}">
                    <a16:rowId xmlns:a16="http://schemas.microsoft.com/office/drawing/2014/main" val="3201495337"/>
                  </a:ext>
                </a:extLst>
              </a:tr>
              <a:tr h="496927">
                <a:tc>
                  <a:txBody>
                    <a:bodyPr/>
                    <a:lstStyle/>
                    <a:p>
                      <a:r>
                        <a:rPr lang="nl-BE" b="1" dirty="0"/>
                        <a:t>Ensemble</a:t>
                      </a:r>
                    </a:p>
                  </a:txBody>
                  <a:tcPr anchor="ctr">
                    <a:solidFill>
                      <a:schemeClr val="accent2"/>
                    </a:solidFill>
                  </a:tcPr>
                </a:tc>
                <a:tc>
                  <a:txBody>
                    <a:bodyPr/>
                    <a:lstStyle/>
                    <a:p>
                      <a:pPr algn="ctr"/>
                      <a:r>
                        <a:rPr lang="nl-BE" b="1" dirty="0"/>
                        <a:t>81.37 </a:t>
                      </a:r>
                      <a:r>
                        <a:rPr lang="nl-BE" b="1" dirty="0">
                          <a:solidFill>
                            <a:schemeClr val="tx1">
                              <a:lumMod val="75000"/>
                              <a:lumOff val="25000"/>
                            </a:schemeClr>
                          </a:solidFill>
                        </a:rPr>
                        <a:t>+/- 0.36</a:t>
                      </a:r>
                      <a:r>
                        <a:rPr lang="nl-BE" b="1" dirty="0"/>
                        <a:t> %</a:t>
                      </a:r>
                    </a:p>
                  </a:txBody>
                  <a:tcPr anchor="ctr">
                    <a:solidFill>
                      <a:schemeClr val="accent2"/>
                    </a:solidFill>
                  </a:tcPr>
                </a:tc>
                <a:extLst>
                  <a:ext uri="{0D108BD9-81ED-4DB2-BD59-A6C34878D82A}">
                    <a16:rowId xmlns:a16="http://schemas.microsoft.com/office/drawing/2014/main" val="1565678136"/>
                  </a:ext>
                </a:extLst>
              </a:tr>
            </a:tbl>
          </a:graphicData>
        </a:graphic>
      </p:graphicFrame>
      <p:sp>
        <p:nvSpPr>
          <p:cNvPr id="15" name="Rechthoek 14">
            <a:extLst>
              <a:ext uri="{FF2B5EF4-FFF2-40B4-BE49-F238E27FC236}">
                <a16:creationId xmlns:a16="http://schemas.microsoft.com/office/drawing/2014/main" id="{1CBD3A76-D2DD-4F72-A960-8420B4546D45}"/>
              </a:ext>
            </a:extLst>
          </p:cNvPr>
          <p:cNvSpPr/>
          <p:nvPr/>
        </p:nvSpPr>
        <p:spPr>
          <a:xfrm>
            <a:off x="8327294" y="1263192"/>
            <a:ext cx="3732729" cy="4883085"/>
          </a:xfrm>
          <a:prstGeom prst="rect">
            <a:avLst/>
          </a:prstGeom>
          <a:solidFill>
            <a:schemeClr val="bg1"/>
          </a:solidFill>
          <a:ln w="444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solidFill>
                <a:srgbClr val="0033A0"/>
              </a:solidFill>
              <a:latin typeface="Verdana" charset="0"/>
              <a:ea typeface="Verdana" charset="0"/>
              <a:cs typeface="Verdana" charset="0"/>
            </a:endParaRPr>
          </a:p>
        </p:txBody>
      </p:sp>
      <p:sp>
        <p:nvSpPr>
          <p:cNvPr id="16" name="Tekstvak 15">
            <a:extLst>
              <a:ext uri="{FF2B5EF4-FFF2-40B4-BE49-F238E27FC236}">
                <a16:creationId xmlns:a16="http://schemas.microsoft.com/office/drawing/2014/main" id="{D9114F18-A1EB-4398-A848-D448E244ED27}"/>
              </a:ext>
            </a:extLst>
          </p:cNvPr>
          <p:cNvSpPr txBox="1"/>
          <p:nvPr/>
        </p:nvSpPr>
        <p:spPr>
          <a:xfrm>
            <a:off x="8468412" y="1487750"/>
            <a:ext cx="3299382" cy="646331"/>
          </a:xfrm>
          <a:prstGeom prst="rect">
            <a:avLst/>
          </a:prstGeom>
          <a:noFill/>
        </p:spPr>
        <p:txBody>
          <a:bodyPr wrap="square" rtlCol="0">
            <a:spAutoFit/>
          </a:bodyPr>
          <a:lstStyle/>
          <a:p>
            <a:r>
              <a:rPr lang="nl-BE" b="1" dirty="0" err="1">
                <a:solidFill>
                  <a:srgbClr val="0033A0"/>
                </a:solidFill>
                <a:latin typeface="Verdana" charset="0"/>
                <a:ea typeface="Verdana" charset="0"/>
                <a:cs typeface="Verdana" charset="0"/>
              </a:rPr>
              <a:t>Gradient</a:t>
            </a:r>
            <a:r>
              <a:rPr lang="nl-BE" b="1" dirty="0">
                <a:solidFill>
                  <a:srgbClr val="0033A0"/>
                </a:solidFill>
                <a:latin typeface="Verdana" charset="0"/>
                <a:ea typeface="Verdana" charset="0"/>
                <a:cs typeface="Verdana" charset="0"/>
              </a:rPr>
              <a:t> </a:t>
            </a:r>
            <a:r>
              <a:rPr lang="nl-BE" b="1" dirty="0" err="1">
                <a:solidFill>
                  <a:srgbClr val="0033A0"/>
                </a:solidFill>
                <a:latin typeface="Verdana" charset="0"/>
                <a:ea typeface="Verdana" charset="0"/>
                <a:cs typeface="Verdana" charset="0"/>
              </a:rPr>
              <a:t>Boosting</a:t>
            </a:r>
            <a:r>
              <a:rPr lang="nl-BE" b="1" dirty="0">
                <a:solidFill>
                  <a:srgbClr val="0033A0"/>
                </a:solidFill>
                <a:latin typeface="Verdana" charset="0"/>
                <a:ea typeface="Verdana" charset="0"/>
                <a:cs typeface="Verdana" charset="0"/>
              </a:rPr>
              <a:t> +</a:t>
            </a:r>
          </a:p>
          <a:p>
            <a:r>
              <a:rPr lang="nl-BE" b="1" dirty="0" err="1">
                <a:solidFill>
                  <a:srgbClr val="0033A0"/>
                </a:solidFill>
                <a:latin typeface="Verdana" charset="0"/>
                <a:ea typeface="Verdana" charset="0"/>
                <a:cs typeface="Verdana" charset="0"/>
              </a:rPr>
              <a:t>Balanced</a:t>
            </a:r>
            <a:r>
              <a:rPr lang="nl-BE" b="1" dirty="0">
                <a:solidFill>
                  <a:srgbClr val="0033A0"/>
                </a:solidFill>
                <a:latin typeface="Verdana" charset="0"/>
                <a:ea typeface="Verdana" charset="0"/>
                <a:cs typeface="Verdana" charset="0"/>
              </a:rPr>
              <a:t> Tree</a:t>
            </a:r>
          </a:p>
        </p:txBody>
      </p:sp>
      <p:graphicFrame>
        <p:nvGraphicFramePr>
          <p:cNvPr id="17" name="Tabel 7">
            <a:extLst>
              <a:ext uri="{FF2B5EF4-FFF2-40B4-BE49-F238E27FC236}">
                <a16:creationId xmlns:a16="http://schemas.microsoft.com/office/drawing/2014/main" id="{4613BD72-794F-4798-A4E4-C3EBCAB0B23D}"/>
              </a:ext>
            </a:extLst>
          </p:cNvPr>
          <p:cNvGraphicFramePr>
            <a:graphicFrameLocks noGrp="1"/>
          </p:cNvGraphicFramePr>
          <p:nvPr>
            <p:extLst>
              <p:ext uri="{D42A27DB-BD31-4B8C-83A1-F6EECF244321}">
                <p14:modId xmlns:p14="http://schemas.microsoft.com/office/powerpoint/2010/main" val="769280077"/>
              </p:ext>
            </p:extLst>
          </p:nvPr>
        </p:nvGraphicFramePr>
        <p:xfrm>
          <a:off x="8543826" y="2460397"/>
          <a:ext cx="3299382" cy="3478489"/>
        </p:xfrm>
        <a:graphic>
          <a:graphicData uri="http://schemas.openxmlformats.org/drawingml/2006/table">
            <a:tbl>
              <a:tblPr firstRow="1" bandRow="1">
                <a:tableStyleId>{5C22544A-7EE6-4342-B048-85BDC9FD1C3A}</a:tableStyleId>
              </a:tblPr>
              <a:tblGrid>
                <a:gridCol w="1562700">
                  <a:extLst>
                    <a:ext uri="{9D8B030D-6E8A-4147-A177-3AD203B41FA5}">
                      <a16:colId xmlns:a16="http://schemas.microsoft.com/office/drawing/2014/main" val="2309011957"/>
                    </a:ext>
                  </a:extLst>
                </a:gridCol>
                <a:gridCol w="1736682">
                  <a:extLst>
                    <a:ext uri="{9D8B030D-6E8A-4147-A177-3AD203B41FA5}">
                      <a16:colId xmlns:a16="http://schemas.microsoft.com/office/drawing/2014/main" val="2843972132"/>
                    </a:ext>
                  </a:extLst>
                </a:gridCol>
              </a:tblGrid>
              <a:tr h="496927">
                <a:tc>
                  <a:txBody>
                    <a:bodyPr/>
                    <a:lstStyle/>
                    <a:p>
                      <a:r>
                        <a:rPr lang="nl-BE" dirty="0" err="1"/>
                        <a:t>Learner</a:t>
                      </a:r>
                      <a:endParaRPr lang="nl-BE" dirty="0"/>
                    </a:p>
                  </a:txBody>
                  <a:tcPr/>
                </a:tc>
                <a:tc>
                  <a:txBody>
                    <a:bodyPr/>
                    <a:lstStyle/>
                    <a:p>
                      <a:r>
                        <a:rPr lang="nl-BE" dirty="0" err="1"/>
                        <a:t>Accuracy</a:t>
                      </a:r>
                      <a:endParaRPr lang="nl-BE" dirty="0"/>
                    </a:p>
                  </a:txBody>
                  <a:tcPr/>
                </a:tc>
                <a:extLst>
                  <a:ext uri="{0D108BD9-81ED-4DB2-BD59-A6C34878D82A}">
                    <a16:rowId xmlns:a16="http://schemas.microsoft.com/office/drawing/2014/main" val="504201364"/>
                  </a:ext>
                </a:extLst>
              </a:tr>
              <a:tr h="496927">
                <a:tc>
                  <a:txBody>
                    <a:bodyPr/>
                    <a:lstStyle/>
                    <a:p>
                      <a:r>
                        <a:rPr lang="nl-BE" dirty="0" err="1"/>
                        <a:t>XGBTree</a:t>
                      </a:r>
                      <a:r>
                        <a:rPr lang="nl-BE" dirty="0"/>
                        <a:t> 1</a:t>
                      </a:r>
                    </a:p>
                  </a:txBody>
                  <a:tcPr/>
                </a:tc>
                <a:tc>
                  <a:txBody>
                    <a:bodyPr/>
                    <a:lstStyle/>
                    <a:p>
                      <a:pPr algn="ctr"/>
                      <a:r>
                        <a:rPr lang="nl-BE" b="1" dirty="0"/>
                        <a:t>81.32 </a:t>
                      </a:r>
                      <a:r>
                        <a:rPr lang="nl-BE" b="1" dirty="0">
                          <a:solidFill>
                            <a:schemeClr val="tx1">
                              <a:lumMod val="75000"/>
                              <a:lumOff val="25000"/>
                            </a:schemeClr>
                          </a:solidFill>
                        </a:rPr>
                        <a:t>+/- 0.34 </a:t>
                      </a:r>
                      <a:r>
                        <a:rPr lang="nl-BE" b="1" dirty="0"/>
                        <a:t>%</a:t>
                      </a:r>
                    </a:p>
                  </a:txBody>
                  <a:tcPr anchor="ctr"/>
                </a:tc>
                <a:extLst>
                  <a:ext uri="{0D108BD9-81ED-4DB2-BD59-A6C34878D82A}">
                    <a16:rowId xmlns:a16="http://schemas.microsoft.com/office/drawing/2014/main" val="3764181544"/>
                  </a:ext>
                </a:extLst>
              </a:tr>
              <a:tr h="496927">
                <a:tc>
                  <a:txBody>
                    <a:bodyPr/>
                    <a:lstStyle/>
                    <a:p>
                      <a:r>
                        <a:rPr lang="nl-BE" dirty="0" err="1"/>
                        <a:t>XGBTree</a:t>
                      </a:r>
                      <a:r>
                        <a:rPr lang="nl-BE" dirty="0"/>
                        <a:t> 2</a:t>
                      </a:r>
                    </a:p>
                  </a:txBody>
                  <a:tcPr/>
                </a:tc>
                <a:tc>
                  <a:txBody>
                    <a:bodyPr/>
                    <a:lstStyle/>
                    <a:p>
                      <a:pPr algn="ctr"/>
                      <a:r>
                        <a:rPr lang="nl-BE" b="1" dirty="0"/>
                        <a:t>81.38 </a:t>
                      </a:r>
                      <a:r>
                        <a:rPr lang="nl-BE" b="1" dirty="0">
                          <a:solidFill>
                            <a:schemeClr val="tx1">
                              <a:lumMod val="75000"/>
                              <a:lumOff val="25000"/>
                            </a:schemeClr>
                          </a:solidFill>
                        </a:rPr>
                        <a:t>+/- 0.46 </a:t>
                      </a:r>
                      <a:r>
                        <a:rPr lang="nl-BE" b="1" dirty="0"/>
                        <a:t>%</a:t>
                      </a:r>
                    </a:p>
                  </a:txBody>
                  <a:tcPr anchor="ctr"/>
                </a:tc>
                <a:extLst>
                  <a:ext uri="{0D108BD9-81ED-4DB2-BD59-A6C34878D82A}">
                    <a16:rowId xmlns:a16="http://schemas.microsoft.com/office/drawing/2014/main" val="3897470425"/>
                  </a:ext>
                </a:extLst>
              </a:tr>
              <a:tr h="496927">
                <a:tc>
                  <a:txBody>
                    <a:bodyPr/>
                    <a:lstStyle/>
                    <a:p>
                      <a:r>
                        <a:rPr lang="nl-BE" dirty="0" err="1"/>
                        <a:t>XGBTree</a:t>
                      </a:r>
                      <a:r>
                        <a:rPr lang="nl-BE" dirty="0"/>
                        <a:t> 3</a:t>
                      </a:r>
                    </a:p>
                  </a:txBody>
                  <a:tcPr/>
                </a:tc>
                <a:tc>
                  <a:txBody>
                    <a:bodyPr/>
                    <a:lstStyle/>
                    <a:p>
                      <a:pPr algn="ctr"/>
                      <a:r>
                        <a:rPr lang="nl-BE" b="1" dirty="0"/>
                        <a:t>81.27 </a:t>
                      </a:r>
                      <a:r>
                        <a:rPr lang="nl-BE" b="1" dirty="0">
                          <a:solidFill>
                            <a:schemeClr val="tx1">
                              <a:lumMod val="75000"/>
                              <a:lumOff val="25000"/>
                            </a:schemeClr>
                          </a:solidFill>
                        </a:rPr>
                        <a:t>+/- 0.46</a:t>
                      </a:r>
                      <a:r>
                        <a:rPr lang="nl-BE" b="1" dirty="0"/>
                        <a:t> %</a:t>
                      </a:r>
                    </a:p>
                  </a:txBody>
                  <a:tcPr anchor="ctr"/>
                </a:tc>
                <a:extLst>
                  <a:ext uri="{0D108BD9-81ED-4DB2-BD59-A6C34878D82A}">
                    <a16:rowId xmlns:a16="http://schemas.microsoft.com/office/drawing/2014/main" val="979507398"/>
                  </a:ext>
                </a:extLst>
              </a:tr>
              <a:tr h="496927">
                <a:tc>
                  <a:txBody>
                    <a:bodyPr/>
                    <a:lstStyle/>
                    <a:p>
                      <a:r>
                        <a:rPr lang="nl-BE" dirty="0" err="1"/>
                        <a:t>XGBTree</a:t>
                      </a:r>
                      <a:r>
                        <a:rPr lang="nl-BE" dirty="0"/>
                        <a:t> 4</a:t>
                      </a:r>
                    </a:p>
                  </a:txBody>
                  <a:tcPr/>
                </a:tc>
                <a:tc>
                  <a:txBody>
                    <a:bodyPr/>
                    <a:lstStyle/>
                    <a:p>
                      <a:pPr algn="ctr"/>
                      <a:r>
                        <a:rPr lang="nl-BE" b="1" dirty="0"/>
                        <a:t>81.31 </a:t>
                      </a:r>
                      <a:r>
                        <a:rPr lang="nl-BE" b="1" dirty="0">
                          <a:solidFill>
                            <a:schemeClr val="tx1">
                              <a:lumMod val="75000"/>
                              <a:lumOff val="25000"/>
                            </a:schemeClr>
                          </a:solidFill>
                        </a:rPr>
                        <a:t>+/- 0.40</a:t>
                      </a:r>
                      <a:r>
                        <a:rPr lang="nl-BE" b="1" dirty="0"/>
                        <a:t> %</a:t>
                      </a:r>
                    </a:p>
                  </a:txBody>
                  <a:tcPr anchor="ctr"/>
                </a:tc>
                <a:extLst>
                  <a:ext uri="{0D108BD9-81ED-4DB2-BD59-A6C34878D82A}">
                    <a16:rowId xmlns:a16="http://schemas.microsoft.com/office/drawing/2014/main" val="2588241747"/>
                  </a:ext>
                </a:extLst>
              </a:tr>
              <a:tr h="496927">
                <a:tc>
                  <a:txBody>
                    <a:bodyPr/>
                    <a:lstStyle/>
                    <a:p>
                      <a:r>
                        <a:rPr lang="nl-BE" dirty="0" err="1"/>
                        <a:t>XGBTree</a:t>
                      </a:r>
                      <a:r>
                        <a:rPr lang="nl-BE" dirty="0"/>
                        <a:t> (Bal.)</a:t>
                      </a:r>
                    </a:p>
                  </a:txBody>
                  <a:tcPr/>
                </a:tc>
                <a:tc>
                  <a:txBody>
                    <a:bodyPr/>
                    <a:lstStyle/>
                    <a:p>
                      <a:pPr algn="ctr"/>
                      <a:r>
                        <a:rPr lang="nl-BE" b="1" dirty="0"/>
                        <a:t>74.73 </a:t>
                      </a:r>
                      <a:r>
                        <a:rPr lang="nl-BE" b="1" dirty="0">
                          <a:solidFill>
                            <a:schemeClr val="tx1">
                              <a:lumMod val="75000"/>
                              <a:lumOff val="25000"/>
                            </a:schemeClr>
                          </a:solidFill>
                        </a:rPr>
                        <a:t>+/- 1.04</a:t>
                      </a:r>
                      <a:r>
                        <a:rPr lang="nl-BE" b="1" dirty="0"/>
                        <a:t> %</a:t>
                      </a:r>
                    </a:p>
                  </a:txBody>
                  <a:tcPr anchor="ctr"/>
                </a:tc>
                <a:extLst>
                  <a:ext uri="{0D108BD9-81ED-4DB2-BD59-A6C34878D82A}">
                    <a16:rowId xmlns:a16="http://schemas.microsoft.com/office/drawing/2014/main" val="3201495337"/>
                  </a:ext>
                </a:extLst>
              </a:tr>
              <a:tr h="496927">
                <a:tc>
                  <a:txBody>
                    <a:bodyPr/>
                    <a:lstStyle/>
                    <a:p>
                      <a:r>
                        <a:rPr lang="nl-BE" sz="1800" b="1" kern="1200" dirty="0">
                          <a:solidFill>
                            <a:schemeClr val="dk1"/>
                          </a:solidFill>
                          <a:latin typeface="+mn-lt"/>
                          <a:ea typeface="+mn-ea"/>
                          <a:cs typeface="+mn-cs"/>
                        </a:rPr>
                        <a:t>Ensemble</a:t>
                      </a:r>
                    </a:p>
                  </a:txBody>
                  <a:tcPr anchor="ctr">
                    <a:solidFill>
                      <a:schemeClr val="accent2"/>
                    </a:solidFill>
                  </a:tcPr>
                </a:tc>
                <a:tc>
                  <a:txBody>
                    <a:bodyPr/>
                    <a:lstStyle/>
                    <a:p>
                      <a:pPr algn="ctr"/>
                      <a:r>
                        <a:rPr lang="nl-BE" b="1" dirty="0"/>
                        <a:t>81.37 </a:t>
                      </a:r>
                      <a:r>
                        <a:rPr lang="nl-BE" b="1" dirty="0">
                          <a:solidFill>
                            <a:schemeClr val="tx1">
                              <a:lumMod val="75000"/>
                              <a:lumOff val="25000"/>
                            </a:schemeClr>
                          </a:solidFill>
                        </a:rPr>
                        <a:t>+/- 0.43</a:t>
                      </a:r>
                      <a:r>
                        <a:rPr lang="nl-BE" b="1" dirty="0"/>
                        <a:t> %</a:t>
                      </a:r>
                    </a:p>
                  </a:txBody>
                  <a:tcPr anchor="ctr">
                    <a:solidFill>
                      <a:schemeClr val="accent2"/>
                    </a:solidFill>
                  </a:tcPr>
                </a:tc>
                <a:extLst>
                  <a:ext uri="{0D108BD9-81ED-4DB2-BD59-A6C34878D82A}">
                    <a16:rowId xmlns:a16="http://schemas.microsoft.com/office/drawing/2014/main" val="1565678136"/>
                  </a:ext>
                </a:extLst>
              </a:tr>
            </a:tbl>
          </a:graphicData>
        </a:graphic>
      </p:graphicFrame>
      <p:pic>
        <p:nvPicPr>
          <p:cNvPr id="3" name="Audio 2">
            <a:hlinkClick r:id="" action="ppaction://media"/>
            <a:extLst>
              <a:ext uri="{FF2B5EF4-FFF2-40B4-BE49-F238E27FC236}">
                <a16:creationId xmlns:a16="http://schemas.microsoft.com/office/drawing/2014/main" id="{78D2A5A6-67BD-401B-B661-24FC4B15BA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15935778"/>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3">
            <a:extLst>
              <a:ext uri="{FF2B5EF4-FFF2-40B4-BE49-F238E27FC236}">
                <a16:creationId xmlns:a16="http://schemas.microsoft.com/office/drawing/2014/main" id="{E5D271B2-004D-4797-9E3D-B53F14645BBA}"/>
              </a:ext>
            </a:extLst>
          </p:cNvPr>
          <p:cNvSpPr>
            <a:spLocks noGrp="1"/>
          </p:cNvSpPr>
          <p:nvPr>
            <p:ph type="title"/>
          </p:nvPr>
        </p:nvSpPr>
        <p:spPr>
          <a:xfrm>
            <a:off x="575320" y="492307"/>
            <a:ext cx="3027606" cy="424150"/>
          </a:xfrm>
        </p:spPr>
        <p:txBody>
          <a:bodyPr/>
          <a:lstStyle/>
          <a:p>
            <a:r>
              <a:rPr lang="nl-BE" dirty="0"/>
              <a:t>KNN </a:t>
            </a:r>
            <a:r>
              <a:rPr lang="nl-BE" dirty="0" err="1"/>
              <a:t>with</a:t>
            </a:r>
            <a:r>
              <a:rPr lang="nl-BE" dirty="0"/>
              <a:t> PCA</a:t>
            </a:r>
          </a:p>
        </p:txBody>
      </p:sp>
      <p:pic>
        <p:nvPicPr>
          <p:cNvPr id="8" name="Afbeelding 7">
            <a:extLst>
              <a:ext uri="{FF2B5EF4-FFF2-40B4-BE49-F238E27FC236}">
                <a16:creationId xmlns:a16="http://schemas.microsoft.com/office/drawing/2014/main" id="{374E0505-A419-4F58-B562-824473A17D40}"/>
              </a:ext>
            </a:extLst>
          </p:cNvPr>
          <p:cNvPicPr>
            <a:picLocks noChangeAspect="1"/>
          </p:cNvPicPr>
          <p:nvPr/>
        </p:nvPicPr>
        <p:blipFill>
          <a:blip r:embed="rId5"/>
          <a:stretch>
            <a:fillRect/>
          </a:stretch>
        </p:blipFill>
        <p:spPr>
          <a:xfrm>
            <a:off x="4709865" y="1951672"/>
            <a:ext cx="6677715" cy="4006629"/>
          </a:xfrm>
          <a:prstGeom prst="rect">
            <a:avLst/>
          </a:prstGeom>
        </p:spPr>
      </p:pic>
      <p:sp>
        <p:nvSpPr>
          <p:cNvPr id="10" name="Tekstvak 9">
            <a:extLst>
              <a:ext uri="{FF2B5EF4-FFF2-40B4-BE49-F238E27FC236}">
                <a16:creationId xmlns:a16="http://schemas.microsoft.com/office/drawing/2014/main" id="{D8D8BB75-8DE6-4D34-8F3F-6D0697EE354E}"/>
              </a:ext>
            </a:extLst>
          </p:cNvPr>
          <p:cNvSpPr txBox="1"/>
          <p:nvPr/>
        </p:nvSpPr>
        <p:spPr>
          <a:xfrm>
            <a:off x="311369" y="1885684"/>
            <a:ext cx="5712545" cy="1477328"/>
          </a:xfrm>
          <a:prstGeom prst="rect">
            <a:avLst/>
          </a:prstGeom>
          <a:noFill/>
        </p:spPr>
        <p:txBody>
          <a:bodyPr wrap="square" rtlCol="0">
            <a:spAutoFit/>
          </a:bodyPr>
          <a:lstStyle/>
          <a:p>
            <a:pPr marL="285750" indent="-285750">
              <a:buFontTx/>
              <a:buChar char="-"/>
            </a:pPr>
            <a:r>
              <a:rPr lang="nl-BE" b="1" dirty="0">
                <a:solidFill>
                  <a:srgbClr val="0033A0"/>
                </a:solidFill>
                <a:latin typeface="Verdana" charset="0"/>
                <a:ea typeface="Verdana" charset="0"/>
                <a:cs typeface="Verdana" charset="0"/>
              </a:rPr>
              <a:t>KNN </a:t>
            </a:r>
            <a:r>
              <a:rPr lang="nl-BE" b="1" dirty="0" err="1">
                <a:solidFill>
                  <a:srgbClr val="0033A0"/>
                </a:solidFill>
                <a:latin typeface="Verdana" charset="0"/>
                <a:ea typeface="Verdana" charset="0"/>
                <a:cs typeface="Verdana" charset="0"/>
              </a:rPr>
              <a:t>simple</a:t>
            </a:r>
            <a:r>
              <a:rPr lang="nl-BE" b="1" dirty="0">
                <a:solidFill>
                  <a:srgbClr val="0033A0"/>
                </a:solidFill>
                <a:latin typeface="Verdana" charset="0"/>
                <a:ea typeface="Verdana" charset="0"/>
                <a:cs typeface="Verdana" charset="0"/>
              </a:rPr>
              <a:t> model, </a:t>
            </a:r>
            <a:r>
              <a:rPr lang="nl-BE" b="1" dirty="0" err="1">
                <a:solidFill>
                  <a:srgbClr val="0033A0"/>
                </a:solidFill>
                <a:latin typeface="Verdana" charset="0"/>
                <a:ea typeface="Verdana" charset="0"/>
                <a:cs typeface="Verdana" charset="0"/>
              </a:rPr>
              <a:t>performed</a:t>
            </a:r>
            <a:r>
              <a:rPr lang="nl-BE" b="1" dirty="0">
                <a:solidFill>
                  <a:srgbClr val="0033A0"/>
                </a:solidFill>
                <a:latin typeface="Verdana" charset="0"/>
                <a:ea typeface="Verdana" charset="0"/>
                <a:cs typeface="Verdana" charset="0"/>
              </a:rPr>
              <a:t> well</a:t>
            </a:r>
          </a:p>
          <a:p>
            <a:pPr marL="285750" indent="-285750">
              <a:buFontTx/>
              <a:buChar char="-"/>
            </a:pPr>
            <a:endParaRPr lang="nl-BE" b="1" dirty="0">
              <a:solidFill>
                <a:srgbClr val="0033A0"/>
              </a:solidFill>
              <a:latin typeface="Verdana" charset="0"/>
              <a:ea typeface="Verdana" charset="0"/>
              <a:cs typeface="Verdana" charset="0"/>
            </a:endParaRPr>
          </a:p>
          <a:p>
            <a:pPr marL="285750" indent="-285750">
              <a:buFontTx/>
              <a:buChar char="-"/>
            </a:pPr>
            <a:r>
              <a:rPr lang="nl-BE" b="1" dirty="0" err="1">
                <a:solidFill>
                  <a:srgbClr val="0033A0"/>
                </a:solidFill>
                <a:latin typeface="Verdana" charset="0"/>
                <a:ea typeface="Verdana" charset="0"/>
                <a:cs typeface="Verdana" charset="0"/>
              </a:rPr>
              <a:t>Curse</a:t>
            </a:r>
            <a:r>
              <a:rPr lang="nl-BE" b="1" dirty="0">
                <a:solidFill>
                  <a:srgbClr val="0033A0"/>
                </a:solidFill>
                <a:latin typeface="Verdana" charset="0"/>
                <a:ea typeface="Verdana" charset="0"/>
                <a:cs typeface="Verdana" charset="0"/>
              </a:rPr>
              <a:t> of high </a:t>
            </a:r>
            <a:r>
              <a:rPr lang="nl-BE" b="1" dirty="0" err="1">
                <a:solidFill>
                  <a:srgbClr val="0033A0"/>
                </a:solidFill>
                <a:latin typeface="Verdana" charset="0"/>
                <a:ea typeface="Verdana" charset="0"/>
                <a:cs typeface="Verdana" charset="0"/>
              </a:rPr>
              <a:t>dimensionality</a:t>
            </a:r>
            <a:endParaRPr lang="nl-BE" b="1" dirty="0">
              <a:solidFill>
                <a:srgbClr val="0033A0"/>
              </a:solidFill>
              <a:latin typeface="Verdana" charset="0"/>
              <a:ea typeface="Verdana" charset="0"/>
              <a:cs typeface="Verdana" charset="0"/>
            </a:endParaRPr>
          </a:p>
          <a:p>
            <a:endParaRPr lang="nl-BE" b="1" dirty="0">
              <a:solidFill>
                <a:srgbClr val="0033A0"/>
              </a:solidFill>
              <a:latin typeface="Verdana" charset="0"/>
              <a:ea typeface="Verdana" charset="0"/>
              <a:cs typeface="Verdana" charset="0"/>
            </a:endParaRPr>
          </a:p>
          <a:p>
            <a:pPr marL="285750" indent="-285750">
              <a:buFontTx/>
              <a:buChar char="-"/>
            </a:pPr>
            <a:r>
              <a:rPr lang="nl-BE" b="1" dirty="0">
                <a:solidFill>
                  <a:srgbClr val="0033A0"/>
                </a:solidFill>
                <a:latin typeface="Verdana" charset="0"/>
                <a:ea typeface="Verdana" charset="0"/>
                <a:cs typeface="Verdana" charset="0"/>
              </a:rPr>
              <a:t>PCA</a:t>
            </a:r>
          </a:p>
        </p:txBody>
      </p:sp>
      <p:pic>
        <p:nvPicPr>
          <p:cNvPr id="16" name="Audio 15">
            <a:hlinkClick r:id="" action="ppaction://media"/>
            <a:extLst>
              <a:ext uri="{FF2B5EF4-FFF2-40B4-BE49-F238E27FC236}">
                <a16:creationId xmlns:a16="http://schemas.microsoft.com/office/drawing/2014/main" id="{FA19C5BF-23B7-484A-97CD-537C366408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5909815"/>
      </p:ext>
    </p:extLst>
  </p:cSld>
  <p:clrMapOvr>
    <a:masterClrMapping/>
  </p:clrMapOvr>
  <mc:AlternateContent xmlns:mc="http://schemas.openxmlformats.org/markup-compatibility/2006" xmlns:p14="http://schemas.microsoft.com/office/powerpoint/2010/main">
    <mc:Choice Requires="p14">
      <p:transition spd="slow" p14:dur="2000" advTm="58472"/>
    </mc:Choice>
    <mc:Fallback xmlns="">
      <p:transition spd="slow" advTm="58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3">
            <a:extLst>
              <a:ext uri="{FF2B5EF4-FFF2-40B4-BE49-F238E27FC236}">
                <a16:creationId xmlns:a16="http://schemas.microsoft.com/office/drawing/2014/main" id="{E3ECB331-70CA-4923-8DB3-783AE125CD1A}"/>
              </a:ext>
            </a:extLst>
          </p:cNvPr>
          <p:cNvSpPr>
            <a:spLocks noGrp="1"/>
          </p:cNvSpPr>
          <p:nvPr>
            <p:ph type="title"/>
          </p:nvPr>
        </p:nvSpPr>
        <p:spPr>
          <a:xfrm>
            <a:off x="575320" y="492307"/>
            <a:ext cx="2742271" cy="424150"/>
          </a:xfrm>
        </p:spPr>
        <p:txBody>
          <a:bodyPr/>
          <a:lstStyle/>
          <a:p>
            <a:r>
              <a:rPr lang="nl-BE" dirty="0" err="1"/>
              <a:t>Conclusion</a:t>
            </a:r>
            <a:endParaRPr lang="nl-BE" dirty="0"/>
          </a:p>
        </p:txBody>
      </p:sp>
      <p:sp>
        <p:nvSpPr>
          <p:cNvPr id="11" name="Tekstvak 10">
            <a:extLst>
              <a:ext uri="{FF2B5EF4-FFF2-40B4-BE49-F238E27FC236}">
                <a16:creationId xmlns:a16="http://schemas.microsoft.com/office/drawing/2014/main" id="{3A7FC304-89D9-41CB-AFFC-93AFD0E8AB62}"/>
              </a:ext>
            </a:extLst>
          </p:cNvPr>
          <p:cNvSpPr txBox="1"/>
          <p:nvPr/>
        </p:nvSpPr>
        <p:spPr>
          <a:xfrm>
            <a:off x="575320" y="1423428"/>
            <a:ext cx="11773793" cy="2031325"/>
          </a:xfrm>
          <a:prstGeom prst="rect">
            <a:avLst/>
          </a:prstGeom>
          <a:noFill/>
        </p:spPr>
        <p:txBody>
          <a:bodyPr wrap="square" rtlCol="0">
            <a:spAutoFit/>
          </a:bodyPr>
          <a:lstStyle/>
          <a:p>
            <a:pPr marL="285750" indent="-285750">
              <a:buFontTx/>
              <a:buChar char="-"/>
            </a:pPr>
            <a:r>
              <a:rPr lang="nl-BE" b="1" dirty="0" err="1">
                <a:solidFill>
                  <a:srgbClr val="0033A0"/>
                </a:solidFill>
                <a:latin typeface="Verdana" charset="0"/>
                <a:ea typeface="Verdana" charset="0"/>
                <a:cs typeface="Verdana" charset="0"/>
              </a:rPr>
              <a:t>Extensive</a:t>
            </a:r>
            <a:r>
              <a:rPr lang="nl-BE" b="1" dirty="0">
                <a:solidFill>
                  <a:srgbClr val="0033A0"/>
                </a:solidFill>
                <a:latin typeface="Verdana" charset="0"/>
                <a:ea typeface="Verdana" charset="0"/>
                <a:cs typeface="Verdana" charset="0"/>
              </a:rPr>
              <a:t> Feature Analysis, </a:t>
            </a:r>
            <a:r>
              <a:rPr lang="nl-BE" b="1" dirty="0">
                <a:solidFill>
                  <a:schemeClr val="accent2"/>
                </a:solidFill>
                <a:latin typeface="Verdana" charset="0"/>
                <a:ea typeface="Verdana" charset="0"/>
                <a:cs typeface="Verdana" charset="0"/>
              </a:rPr>
              <a:t>a lot of redundant data</a:t>
            </a:r>
          </a:p>
          <a:p>
            <a:pPr marL="285750" indent="-285750">
              <a:buFontTx/>
              <a:buChar char="-"/>
            </a:pPr>
            <a:endParaRPr lang="nl-BE" dirty="0">
              <a:solidFill>
                <a:srgbClr val="0033A0"/>
              </a:solidFill>
              <a:latin typeface="Verdana" charset="0"/>
              <a:ea typeface="Verdana" charset="0"/>
              <a:cs typeface="Verdana" charset="0"/>
            </a:endParaRPr>
          </a:p>
          <a:p>
            <a:pPr marL="285750" indent="-285750">
              <a:buFontTx/>
              <a:buChar char="-"/>
            </a:pPr>
            <a:r>
              <a:rPr lang="nl-BE" b="1" dirty="0">
                <a:solidFill>
                  <a:srgbClr val="0033A0"/>
                </a:solidFill>
                <a:latin typeface="Verdana" charset="0"/>
                <a:ea typeface="Verdana" charset="0"/>
                <a:cs typeface="Verdana" charset="0"/>
              </a:rPr>
              <a:t>Tree </a:t>
            </a:r>
            <a:r>
              <a:rPr lang="nl-BE" b="1" dirty="0" err="1">
                <a:solidFill>
                  <a:srgbClr val="0033A0"/>
                </a:solidFill>
                <a:latin typeface="Verdana" charset="0"/>
                <a:ea typeface="Verdana" charset="0"/>
                <a:cs typeface="Verdana" charset="0"/>
              </a:rPr>
              <a:t>based</a:t>
            </a:r>
            <a:r>
              <a:rPr lang="nl-BE" b="1" dirty="0">
                <a:solidFill>
                  <a:srgbClr val="0033A0"/>
                </a:solidFill>
                <a:latin typeface="Verdana" charset="0"/>
                <a:ea typeface="Verdana" charset="0"/>
                <a:cs typeface="Verdana" charset="0"/>
              </a:rPr>
              <a:t> </a:t>
            </a:r>
            <a:r>
              <a:rPr lang="nl-BE" b="1" dirty="0" err="1">
                <a:solidFill>
                  <a:srgbClr val="0033A0"/>
                </a:solidFill>
                <a:latin typeface="Verdana" charset="0"/>
                <a:ea typeface="Verdana" charset="0"/>
                <a:cs typeface="Verdana" charset="0"/>
              </a:rPr>
              <a:t>models</a:t>
            </a:r>
            <a:r>
              <a:rPr lang="nl-BE" b="1" dirty="0">
                <a:solidFill>
                  <a:srgbClr val="0033A0"/>
                </a:solidFill>
                <a:latin typeface="Verdana" charset="0"/>
                <a:ea typeface="Verdana" charset="0"/>
                <a:cs typeface="Verdana" charset="0"/>
              </a:rPr>
              <a:t> </a:t>
            </a:r>
            <a:r>
              <a:rPr lang="nl-BE" b="1" dirty="0" err="1">
                <a:solidFill>
                  <a:srgbClr val="0033A0"/>
                </a:solidFill>
                <a:latin typeface="Verdana" charset="0"/>
                <a:ea typeface="Verdana" charset="0"/>
                <a:cs typeface="Verdana" charset="0"/>
              </a:rPr>
              <a:t>performed</a:t>
            </a:r>
            <a:r>
              <a:rPr lang="nl-BE" b="1" dirty="0">
                <a:solidFill>
                  <a:srgbClr val="0033A0"/>
                </a:solidFill>
                <a:latin typeface="Verdana" charset="0"/>
                <a:ea typeface="Verdana" charset="0"/>
                <a:cs typeface="Verdana" charset="0"/>
              </a:rPr>
              <a:t> best but </a:t>
            </a:r>
            <a:r>
              <a:rPr lang="nl-BE" b="1" dirty="0">
                <a:solidFill>
                  <a:schemeClr val="accent2"/>
                </a:solidFill>
                <a:latin typeface="Verdana" charset="0"/>
                <a:ea typeface="Verdana" charset="0"/>
                <a:cs typeface="Verdana" charset="0"/>
              </a:rPr>
              <a:t>no free lunch.</a:t>
            </a:r>
          </a:p>
          <a:p>
            <a:pPr marL="285750" indent="-285750">
              <a:buFontTx/>
              <a:buChar char="-"/>
            </a:pPr>
            <a:endParaRPr lang="nl-BE" dirty="0">
              <a:solidFill>
                <a:schemeClr val="accent2"/>
              </a:solidFill>
              <a:latin typeface="Verdana" charset="0"/>
              <a:ea typeface="Verdana" charset="0"/>
              <a:cs typeface="Verdana" charset="0"/>
            </a:endParaRPr>
          </a:p>
          <a:p>
            <a:pPr marL="285750" indent="-285750">
              <a:buFontTx/>
              <a:buChar char="-"/>
            </a:pPr>
            <a:r>
              <a:rPr lang="nl-BE" b="1" dirty="0">
                <a:solidFill>
                  <a:srgbClr val="0033A0"/>
                </a:solidFill>
                <a:latin typeface="Verdana" charset="0"/>
                <a:ea typeface="Verdana" charset="0"/>
                <a:cs typeface="Verdana" charset="0"/>
              </a:rPr>
              <a:t>Class </a:t>
            </a:r>
            <a:r>
              <a:rPr lang="nl-BE" b="1" dirty="0" err="1">
                <a:solidFill>
                  <a:srgbClr val="0033A0"/>
                </a:solidFill>
                <a:latin typeface="Verdana" charset="0"/>
                <a:ea typeface="Verdana" charset="0"/>
                <a:cs typeface="Verdana" charset="0"/>
              </a:rPr>
              <a:t>imbalance</a:t>
            </a:r>
            <a:r>
              <a:rPr lang="nl-BE" b="1" dirty="0">
                <a:solidFill>
                  <a:srgbClr val="0033A0"/>
                </a:solidFill>
                <a:latin typeface="Verdana" charset="0"/>
                <a:ea typeface="Verdana" charset="0"/>
                <a:cs typeface="Verdana" charset="0"/>
              </a:rPr>
              <a:t> had a big effect,  </a:t>
            </a:r>
            <a:r>
              <a:rPr lang="nl-BE" b="1" dirty="0">
                <a:solidFill>
                  <a:schemeClr val="accent2"/>
                </a:solidFill>
                <a:latin typeface="Verdana" charset="0"/>
                <a:ea typeface="Verdana" charset="0"/>
                <a:cs typeface="Verdana" charset="0"/>
              </a:rPr>
              <a:t>bad performance on </a:t>
            </a:r>
            <a:r>
              <a:rPr lang="nl-BE" b="1" i="1" dirty="0" err="1">
                <a:solidFill>
                  <a:schemeClr val="accent2">
                    <a:lumMod val="60000"/>
                    <a:lumOff val="40000"/>
                  </a:schemeClr>
                </a:solidFill>
                <a:latin typeface="Verdana" charset="0"/>
                <a:ea typeface="Verdana" charset="0"/>
                <a:cs typeface="Verdana" charset="0"/>
              </a:rPr>
              <a:t>functional</a:t>
            </a:r>
            <a:r>
              <a:rPr lang="nl-BE" b="1" i="1" dirty="0">
                <a:solidFill>
                  <a:schemeClr val="accent2">
                    <a:lumMod val="60000"/>
                    <a:lumOff val="40000"/>
                  </a:schemeClr>
                </a:solidFill>
                <a:latin typeface="Verdana" charset="0"/>
                <a:ea typeface="Verdana" charset="0"/>
                <a:cs typeface="Verdana" charset="0"/>
              </a:rPr>
              <a:t> </a:t>
            </a:r>
            <a:r>
              <a:rPr lang="nl-BE" b="1" i="1" dirty="0" err="1">
                <a:solidFill>
                  <a:schemeClr val="accent2">
                    <a:lumMod val="60000"/>
                    <a:lumOff val="40000"/>
                  </a:schemeClr>
                </a:solidFill>
                <a:latin typeface="Verdana" charset="0"/>
                <a:ea typeface="Verdana" charset="0"/>
                <a:cs typeface="Verdana" charset="0"/>
              </a:rPr>
              <a:t>needs</a:t>
            </a:r>
            <a:r>
              <a:rPr lang="nl-BE" b="1" i="1" dirty="0">
                <a:solidFill>
                  <a:schemeClr val="accent2">
                    <a:lumMod val="60000"/>
                    <a:lumOff val="40000"/>
                  </a:schemeClr>
                </a:solidFill>
                <a:latin typeface="Verdana" charset="0"/>
                <a:ea typeface="Verdana" charset="0"/>
                <a:cs typeface="Verdana" charset="0"/>
              </a:rPr>
              <a:t> </a:t>
            </a:r>
            <a:r>
              <a:rPr lang="nl-BE" b="1" i="1" dirty="0" err="1">
                <a:solidFill>
                  <a:schemeClr val="accent2">
                    <a:lumMod val="60000"/>
                    <a:lumOff val="40000"/>
                  </a:schemeClr>
                </a:solidFill>
                <a:latin typeface="Verdana" charset="0"/>
                <a:ea typeface="Verdana" charset="0"/>
                <a:cs typeface="Verdana" charset="0"/>
              </a:rPr>
              <a:t>repair</a:t>
            </a:r>
            <a:r>
              <a:rPr lang="nl-BE" b="1" i="1" dirty="0">
                <a:solidFill>
                  <a:schemeClr val="accent2"/>
                </a:solidFill>
                <a:latin typeface="Verdana" charset="0"/>
                <a:ea typeface="Verdana" charset="0"/>
                <a:cs typeface="Verdana" charset="0"/>
              </a:rPr>
              <a:t> </a:t>
            </a:r>
            <a:r>
              <a:rPr lang="nl-BE" b="1" dirty="0">
                <a:solidFill>
                  <a:schemeClr val="accent2"/>
                </a:solidFill>
                <a:latin typeface="Verdana" charset="0"/>
                <a:ea typeface="Verdana" charset="0"/>
                <a:cs typeface="Verdana" charset="0"/>
              </a:rPr>
              <a:t>class</a:t>
            </a:r>
            <a:endParaRPr lang="nl-BE" dirty="0">
              <a:solidFill>
                <a:srgbClr val="0033A0"/>
              </a:solidFill>
              <a:latin typeface="Verdana" charset="0"/>
              <a:ea typeface="Verdana" charset="0"/>
              <a:cs typeface="Verdana" charset="0"/>
            </a:endParaRPr>
          </a:p>
          <a:p>
            <a:endParaRPr lang="nl-BE" b="1" dirty="0">
              <a:solidFill>
                <a:srgbClr val="0033A0"/>
              </a:solidFill>
              <a:latin typeface="Verdana" charset="0"/>
              <a:ea typeface="Verdana" charset="0"/>
              <a:cs typeface="Verdana" charset="0"/>
            </a:endParaRPr>
          </a:p>
          <a:p>
            <a:pPr marL="285750" indent="-285750">
              <a:buFontTx/>
              <a:buChar char="-"/>
            </a:pPr>
            <a:r>
              <a:rPr lang="nl-BE" b="1" dirty="0">
                <a:solidFill>
                  <a:srgbClr val="0033A0"/>
                </a:solidFill>
                <a:latin typeface="Verdana" charset="0"/>
                <a:ea typeface="Verdana" charset="0"/>
                <a:cs typeface="Verdana" charset="0"/>
              </a:rPr>
              <a:t>Ensemble as </a:t>
            </a:r>
            <a:r>
              <a:rPr lang="nl-BE" b="1" dirty="0" err="1">
                <a:solidFill>
                  <a:srgbClr val="0033A0"/>
                </a:solidFill>
                <a:latin typeface="Verdana" charset="0"/>
                <a:ea typeface="Verdana" charset="0"/>
                <a:cs typeface="Verdana" charset="0"/>
              </a:rPr>
              <a:t>final</a:t>
            </a:r>
            <a:r>
              <a:rPr lang="nl-BE" b="1" dirty="0">
                <a:solidFill>
                  <a:srgbClr val="0033A0"/>
                </a:solidFill>
                <a:latin typeface="Verdana" charset="0"/>
                <a:ea typeface="Verdana" charset="0"/>
                <a:cs typeface="Verdana" charset="0"/>
              </a:rPr>
              <a:t> model</a:t>
            </a:r>
          </a:p>
        </p:txBody>
      </p:sp>
      <p:pic>
        <p:nvPicPr>
          <p:cNvPr id="4" name="Picture 2">
            <a:extLst>
              <a:ext uri="{FF2B5EF4-FFF2-40B4-BE49-F238E27FC236}">
                <a16:creationId xmlns:a16="http://schemas.microsoft.com/office/drawing/2014/main" id="{3BEB42A2-A2CA-401B-BC45-01A2F4378B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591" y="3738205"/>
            <a:ext cx="539115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DE8F3B47-D480-46D3-AF41-BF9A6B93CD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64303148"/>
      </p:ext>
    </p:extLst>
  </p:cSld>
  <p:clrMapOvr>
    <a:masterClrMapping/>
  </p:clrMapOvr>
  <mc:AlternateContent xmlns:mc="http://schemas.openxmlformats.org/markup-compatibility/2006" xmlns:p14="http://schemas.microsoft.com/office/powerpoint/2010/main">
    <mc:Choice Requires="p14">
      <p:transition spd="slow" p14:dur="2000" advTm="40410"/>
    </mc:Choice>
    <mc:Fallback xmlns="">
      <p:transition spd="slow" advTm="40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E916D22-ACC9-4C1E-98F6-6EEC76081DF3}"/>
              </a:ext>
            </a:extLst>
          </p:cNvPr>
          <p:cNvSpPr>
            <a:spLocks noGrp="1"/>
          </p:cNvSpPr>
          <p:nvPr>
            <p:ph type="title"/>
          </p:nvPr>
        </p:nvSpPr>
        <p:spPr>
          <a:xfrm>
            <a:off x="731838" y="711463"/>
            <a:ext cx="1741484" cy="341050"/>
          </a:xfrm>
        </p:spPr>
        <p:txBody>
          <a:bodyPr/>
          <a:lstStyle/>
          <a:p>
            <a:r>
              <a:rPr lang="nl-BE" dirty="0"/>
              <a:t>features</a:t>
            </a:r>
          </a:p>
        </p:txBody>
      </p:sp>
      <p:sp>
        <p:nvSpPr>
          <p:cNvPr id="6" name="Ondertitel 5">
            <a:extLst>
              <a:ext uri="{FF2B5EF4-FFF2-40B4-BE49-F238E27FC236}">
                <a16:creationId xmlns:a16="http://schemas.microsoft.com/office/drawing/2014/main" id="{487C6CE7-6703-483C-8DB0-CB8F4CEB38B7}"/>
              </a:ext>
            </a:extLst>
          </p:cNvPr>
          <p:cNvSpPr>
            <a:spLocks noGrp="1"/>
          </p:cNvSpPr>
          <p:nvPr>
            <p:ph type="subTitle" idx="1"/>
          </p:nvPr>
        </p:nvSpPr>
        <p:spPr>
          <a:xfrm>
            <a:off x="731838" y="1104151"/>
            <a:ext cx="1577035" cy="335852"/>
          </a:xfrm>
        </p:spPr>
        <p:txBody>
          <a:bodyPr/>
          <a:lstStyle/>
          <a:p>
            <a:r>
              <a:rPr lang="nl-BE" dirty="0" err="1"/>
              <a:t>Numerical</a:t>
            </a:r>
            <a:endParaRPr lang="nl-BE" dirty="0"/>
          </a:p>
        </p:txBody>
      </p:sp>
      <p:graphicFrame>
        <p:nvGraphicFramePr>
          <p:cNvPr id="9" name="Tabel 8">
            <a:extLst>
              <a:ext uri="{FF2B5EF4-FFF2-40B4-BE49-F238E27FC236}">
                <a16:creationId xmlns:a16="http://schemas.microsoft.com/office/drawing/2014/main" id="{CF8E916E-303A-4BF8-83B2-771A2802BD8B}"/>
              </a:ext>
            </a:extLst>
          </p:cNvPr>
          <p:cNvGraphicFramePr>
            <a:graphicFrameLocks/>
          </p:cNvGraphicFramePr>
          <p:nvPr>
            <p:extLst>
              <p:ext uri="{D42A27DB-BD31-4B8C-83A1-F6EECF244321}">
                <p14:modId xmlns:p14="http://schemas.microsoft.com/office/powerpoint/2010/main" val="3071066231"/>
              </p:ext>
            </p:extLst>
          </p:nvPr>
        </p:nvGraphicFramePr>
        <p:xfrm>
          <a:off x="271272" y="1061200"/>
          <a:ext cx="11649456" cy="4096080"/>
        </p:xfrm>
        <a:graphic>
          <a:graphicData uri="http://schemas.openxmlformats.org/drawingml/2006/table">
            <a:tbl>
              <a:tblPr firstRow="1">
                <a:tableStyleId>{5C22544A-7EE6-4342-B048-85BDC9FD1C3A}</a:tableStyleId>
              </a:tblPr>
              <a:tblGrid>
                <a:gridCol w="2337496">
                  <a:extLst>
                    <a:ext uri="{9D8B030D-6E8A-4147-A177-3AD203B41FA5}">
                      <a16:colId xmlns:a16="http://schemas.microsoft.com/office/drawing/2014/main" val="1266929899"/>
                    </a:ext>
                  </a:extLst>
                </a:gridCol>
                <a:gridCol w="2916375">
                  <a:extLst>
                    <a:ext uri="{9D8B030D-6E8A-4147-A177-3AD203B41FA5}">
                      <a16:colId xmlns:a16="http://schemas.microsoft.com/office/drawing/2014/main" val="3972523421"/>
                    </a:ext>
                  </a:extLst>
                </a:gridCol>
                <a:gridCol w="2051721">
                  <a:extLst>
                    <a:ext uri="{9D8B030D-6E8A-4147-A177-3AD203B41FA5}">
                      <a16:colId xmlns:a16="http://schemas.microsoft.com/office/drawing/2014/main" val="615348058"/>
                    </a:ext>
                  </a:extLst>
                </a:gridCol>
                <a:gridCol w="2044393">
                  <a:extLst>
                    <a:ext uri="{9D8B030D-6E8A-4147-A177-3AD203B41FA5}">
                      <a16:colId xmlns:a16="http://schemas.microsoft.com/office/drawing/2014/main" val="25391798"/>
                    </a:ext>
                  </a:extLst>
                </a:gridCol>
                <a:gridCol w="2299471">
                  <a:extLst>
                    <a:ext uri="{9D8B030D-6E8A-4147-A177-3AD203B41FA5}">
                      <a16:colId xmlns:a16="http://schemas.microsoft.com/office/drawing/2014/main" val="4195857516"/>
                    </a:ext>
                  </a:extLst>
                </a:gridCol>
              </a:tblGrid>
              <a:tr h="640080">
                <a:tc gridSpan="5">
                  <a:txBody>
                    <a:bodyPr/>
                    <a:lstStyle/>
                    <a:p>
                      <a:endParaRPr lang="nl-BE" sz="100" b="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l-BE" sz="100" dirty="0"/>
                    </a:p>
                  </a:txBody>
                  <a:tcPr>
                    <a:noFill/>
                  </a:tcPr>
                </a:tc>
                <a:tc hMerge="1">
                  <a:txBody>
                    <a:bodyPr/>
                    <a:lstStyle/>
                    <a:p>
                      <a:endParaRPr lang="nl-BE" sz="100"/>
                    </a:p>
                  </a:txBody>
                  <a:tcPr>
                    <a:noFill/>
                  </a:tcPr>
                </a:tc>
                <a:tc hMerge="1">
                  <a:txBody>
                    <a:bodyPr/>
                    <a:lstStyle/>
                    <a:p>
                      <a:endParaRPr lang="nl-BE" sz="100"/>
                    </a:p>
                  </a:txBody>
                  <a:tcPr>
                    <a:noFill/>
                  </a:tcPr>
                </a:tc>
                <a:tc hMerge="1">
                  <a:txBody>
                    <a:bodyPr/>
                    <a:lstStyle/>
                    <a:p>
                      <a:endParaRPr lang="nl-BE" sz="100" dirty="0"/>
                    </a:p>
                  </a:txBody>
                  <a:tcPr>
                    <a:noFill/>
                  </a:tcPr>
                </a:tc>
                <a:extLst>
                  <a:ext uri="{0D108BD9-81ED-4DB2-BD59-A6C34878D82A}">
                    <a16:rowId xmlns:a16="http://schemas.microsoft.com/office/drawing/2014/main" val="2208517780"/>
                  </a:ext>
                </a:extLst>
              </a:tr>
              <a:tr h="432000">
                <a:tc>
                  <a:txBody>
                    <a:bodyPr/>
                    <a:lstStyle/>
                    <a:p>
                      <a:pPr algn="ctr"/>
                      <a:r>
                        <a:rPr lang="nl-BE" dirty="0" err="1">
                          <a:solidFill>
                            <a:schemeClr val="bg1"/>
                          </a:solidFill>
                        </a:rPr>
                        <a:t>amount_tsh</a:t>
                      </a:r>
                      <a:endParaRPr lang="nl-BE" dirty="0">
                        <a:solidFill>
                          <a:schemeClr val="bg1"/>
                        </a:solidFill>
                      </a:endParaRPr>
                    </a:p>
                  </a:txBody>
                  <a:tcPr>
                    <a:lnT w="12700" cap="flat" cmpd="sng" algn="ctr">
                      <a:noFill/>
                      <a:prstDash val="solid"/>
                      <a:round/>
                      <a:headEnd type="none" w="med" len="med"/>
                      <a:tailEnd type="none" w="med" len="med"/>
                    </a:lnT>
                    <a:solidFill>
                      <a:schemeClr val="accent1"/>
                    </a:solidFill>
                  </a:tcPr>
                </a:tc>
                <a:tc>
                  <a:txBody>
                    <a:bodyPr/>
                    <a:lstStyle/>
                    <a:p>
                      <a:pPr algn="ctr"/>
                      <a:r>
                        <a:rPr lang="nl-BE" dirty="0" err="1">
                          <a:solidFill>
                            <a:schemeClr val="bg1"/>
                          </a:solidFill>
                        </a:rPr>
                        <a:t>gps_height</a:t>
                      </a:r>
                      <a:r>
                        <a:rPr lang="nl-BE" dirty="0">
                          <a:solidFill>
                            <a:schemeClr val="bg1"/>
                          </a:solidFill>
                        </a:rPr>
                        <a:t> </a:t>
                      </a:r>
                    </a:p>
                  </a:txBody>
                  <a:tcPr>
                    <a:lnT w="12700" cap="flat" cmpd="sng" algn="ctr">
                      <a:noFill/>
                      <a:prstDash val="solid"/>
                      <a:round/>
                      <a:headEnd type="none" w="med" len="med"/>
                      <a:tailEnd type="none" w="med" len="med"/>
                    </a:lnT>
                    <a:solidFill>
                      <a:schemeClr val="accent1"/>
                    </a:solidFill>
                  </a:tcPr>
                </a:tc>
                <a:tc>
                  <a:txBody>
                    <a:bodyPr/>
                    <a:lstStyle/>
                    <a:p>
                      <a:pPr algn="ctr"/>
                      <a:r>
                        <a:rPr lang="nl-BE" dirty="0">
                          <a:solidFill>
                            <a:schemeClr val="bg1"/>
                          </a:solidFill>
                        </a:rPr>
                        <a:t>latitude </a:t>
                      </a:r>
                    </a:p>
                  </a:txBody>
                  <a:tcPr>
                    <a:lnT w="12700" cap="flat" cmpd="sng" algn="ctr">
                      <a:noFill/>
                      <a:prstDash val="solid"/>
                      <a:round/>
                      <a:headEnd type="none" w="med" len="med"/>
                      <a:tailEnd type="none" w="med" len="med"/>
                    </a:lnT>
                    <a:solidFill>
                      <a:schemeClr val="accent1"/>
                    </a:solidFill>
                  </a:tcPr>
                </a:tc>
                <a:tc>
                  <a:txBody>
                    <a:bodyPr/>
                    <a:lstStyle/>
                    <a:p>
                      <a:pPr algn="ctr"/>
                      <a:r>
                        <a:rPr lang="nl-BE" dirty="0" err="1"/>
                        <a:t>basin</a:t>
                      </a:r>
                      <a:r>
                        <a:rPr lang="nl-BE" dirty="0"/>
                        <a:t> </a:t>
                      </a:r>
                    </a:p>
                  </a:txBody>
                  <a:tcPr>
                    <a:lnT w="12700" cap="flat" cmpd="sng" algn="ctr">
                      <a:noFill/>
                      <a:prstDash val="solid"/>
                      <a:round/>
                      <a:headEnd type="none" w="med" len="med"/>
                      <a:tailEnd type="none" w="med" len="med"/>
                    </a:lnT>
                  </a:tcPr>
                </a:tc>
                <a:tc>
                  <a:txBody>
                    <a:bodyPr/>
                    <a:lstStyle/>
                    <a:p>
                      <a:pPr algn="ctr"/>
                      <a:r>
                        <a:rPr lang="nl-BE" dirty="0" err="1">
                          <a:solidFill>
                            <a:schemeClr val="bg1"/>
                          </a:solidFill>
                        </a:rPr>
                        <a:t>region_code</a:t>
                      </a:r>
                      <a:r>
                        <a:rPr lang="nl-BE" dirty="0">
                          <a:solidFill>
                            <a:schemeClr val="bg1"/>
                          </a:solidFill>
                        </a:rPr>
                        <a:t> </a:t>
                      </a:r>
                    </a:p>
                  </a:txBody>
                  <a:tcPr>
                    <a:lnT w="12700" cap="flat" cmpd="sng" algn="ctr">
                      <a:noFill/>
                      <a:prstDash val="solid"/>
                      <a:round/>
                      <a:headEnd type="none" w="med" len="med"/>
                      <a:tailEnd type="none" w="med" len="med"/>
                    </a:lnT>
                    <a:solidFill>
                      <a:schemeClr val="accent1"/>
                    </a:solidFill>
                  </a:tcPr>
                </a:tc>
                <a:extLst>
                  <a:ext uri="{0D108BD9-81ED-4DB2-BD59-A6C34878D82A}">
                    <a16:rowId xmlns:a16="http://schemas.microsoft.com/office/drawing/2014/main" val="3737409593"/>
                  </a:ext>
                </a:extLst>
              </a:tr>
              <a:tr h="432000">
                <a:tc>
                  <a:txBody>
                    <a:bodyPr/>
                    <a:lstStyle/>
                    <a:p>
                      <a:pPr algn="ctr"/>
                      <a:r>
                        <a:rPr lang="nl-BE" dirty="0" err="1"/>
                        <a:t>date_recorded</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waterpoint_type_group</a:t>
                      </a:r>
                      <a:r>
                        <a:rPr lang="nl-BE" dirty="0"/>
                        <a:t> </a:t>
                      </a:r>
                    </a:p>
                  </a:txBody>
                  <a:tcPr/>
                </a:tc>
                <a:tc>
                  <a:txBody>
                    <a:bodyPr/>
                    <a:lstStyle/>
                    <a:p>
                      <a:pPr algn="ctr"/>
                      <a:r>
                        <a:rPr lang="nl-BE" dirty="0" err="1"/>
                        <a:t>wpt_name</a:t>
                      </a:r>
                      <a:r>
                        <a:rPr lang="nl-BE" dirty="0"/>
                        <a:t> </a:t>
                      </a:r>
                    </a:p>
                  </a:txBody>
                  <a:tcPr/>
                </a:tc>
                <a:tc>
                  <a:txBody>
                    <a:bodyPr/>
                    <a:lstStyle/>
                    <a:p>
                      <a:pPr algn="ctr"/>
                      <a:r>
                        <a:rPr lang="nl-BE" dirty="0" err="1"/>
                        <a:t>subvillage</a:t>
                      </a:r>
                      <a:r>
                        <a:rPr lang="nl-BE" dirty="0"/>
                        <a:t> </a:t>
                      </a:r>
                    </a:p>
                  </a:txBody>
                  <a:tcPr/>
                </a:tc>
                <a:tc>
                  <a:txBody>
                    <a:bodyPr/>
                    <a:lstStyle/>
                    <a:p>
                      <a:pPr algn="ctr"/>
                      <a:r>
                        <a:rPr lang="nl-BE" dirty="0" err="1">
                          <a:solidFill>
                            <a:schemeClr val="bg1"/>
                          </a:solidFill>
                        </a:rPr>
                        <a:t>district_code</a:t>
                      </a:r>
                      <a:r>
                        <a:rPr lang="nl-BE" dirty="0">
                          <a:solidFill>
                            <a:schemeClr val="bg1"/>
                          </a:solidFill>
                        </a:rPr>
                        <a:t> </a:t>
                      </a:r>
                    </a:p>
                  </a:txBody>
                  <a:tcPr>
                    <a:solidFill>
                      <a:schemeClr val="accent1"/>
                    </a:solidFill>
                  </a:tcPr>
                </a:tc>
                <a:extLst>
                  <a:ext uri="{0D108BD9-81ED-4DB2-BD59-A6C34878D82A}">
                    <a16:rowId xmlns:a16="http://schemas.microsoft.com/office/drawing/2014/main" val="1884118597"/>
                  </a:ext>
                </a:extLst>
              </a:tr>
              <a:tr h="432000">
                <a:tc>
                  <a:txBody>
                    <a:bodyPr/>
                    <a:lstStyle/>
                    <a:p>
                      <a:pPr algn="ctr"/>
                      <a:r>
                        <a:rPr lang="nl-BE" dirty="0" err="1"/>
                        <a:t>funder</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management_group</a:t>
                      </a:r>
                      <a:r>
                        <a:rPr lang="nl-BE" dirty="0"/>
                        <a:t> </a:t>
                      </a:r>
                    </a:p>
                  </a:txBody>
                  <a:tcPr/>
                </a:tc>
                <a:tc>
                  <a:txBody>
                    <a:bodyPr/>
                    <a:lstStyle/>
                    <a:p>
                      <a:pPr algn="ctr"/>
                      <a:r>
                        <a:rPr lang="nl-BE" dirty="0" err="1">
                          <a:solidFill>
                            <a:schemeClr val="bg1"/>
                          </a:solidFill>
                        </a:rPr>
                        <a:t>num_private</a:t>
                      </a:r>
                      <a:endParaRPr lang="nl-BE" dirty="0">
                        <a:solidFill>
                          <a:schemeClr val="bg1"/>
                        </a:solidFill>
                      </a:endParaRPr>
                    </a:p>
                  </a:txBody>
                  <a:tcPr>
                    <a:solidFill>
                      <a:schemeClr val="accent1"/>
                    </a:solidFill>
                  </a:tcPr>
                </a:tc>
                <a:tc>
                  <a:txBody>
                    <a:bodyPr/>
                    <a:lstStyle/>
                    <a:p>
                      <a:pPr algn="ctr"/>
                      <a:r>
                        <a:rPr lang="nl-BE" dirty="0" err="1"/>
                        <a:t>region</a:t>
                      </a:r>
                      <a:r>
                        <a:rPr lang="nl-BE" dirty="0"/>
                        <a:t> </a:t>
                      </a:r>
                    </a:p>
                  </a:txBody>
                  <a:tcPr/>
                </a:tc>
                <a:tc>
                  <a:txBody>
                    <a:bodyPr/>
                    <a:lstStyle/>
                    <a:p>
                      <a:pPr algn="ctr"/>
                      <a:r>
                        <a:rPr lang="nl-BE" dirty="0" err="1"/>
                        <a:t>lga</a:t>
                      </a:r>
                      <a:r>
                        <a:rPr lang="nl-BE" dirty="0"/>
                        <a:t> </a:t>
                      </a:r>
                    </a:p>
                  </a:txBody>
                  <a:tcPr/>
                </a:tc>
                <a:extLst>
                  <a:ext uri="{0D108BD9-81ED-4DB2-BD59-A6C34878D82A}">
                    <a16:rowId xmlns:a16="http://schemas.microsoft.com/office/drawing/2014/main" val="2326517988"/>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solidFill>
                            <a:schemeClr val="bg1"/>
                          </a:solidFill>
                        </a:rPr>
                        <a:t>longitude </a:t>
                      </a:r>
                    </a:p>
                  </a:txBody>
                  <a:tcPr>
                    <a:solidFill>
                      <a:schemeClr val="accent1"/>
                    </a:solidFill>
                  </a:tcPr>
                </a:tc>
                <a:tc>
                  <a:txBody>
                    <a:bodyPr/>
                    <a:lstStyle/>
                    <a:p>
                      <a:pPr algn="ctr"/>
                      <a:r>
                        <a:rPr lang="nl-BE" dirty="0" err="1"/>
                        <a:t>extraction_type_group</a:t>
                      </a:r>
                      <a:r>
                        <a:rPr lang="nl-BE" dirty="0"/>
                        <a:t> </a:t>
                      </a:r>
                    </a:p>
                  </a:txBody>
                  <a:tcPr/>
                </a:tc>
                <a:tc>
                  <a:txBody>
                    <a:bodyPr/>
                    <a:lstStyle/>
                    <a:p>
                      <a:pPr algn="ctr"/>
                      <a:r>
                        <a:rPr lang="nl-BE" dirty="0" err="1">
                          <a:solidFill>
                            <a:schemeClr val="bg1"/>
                          </a:solidFill>
                        </a:rPr>
                        <a:t>id</a:t>
                      </a:r>
                      <a:endParaRPr lang="nl-BE" dirty="0">
                        <a:solidFill>
                          <a:schemeClr val="bg1"/>
                        </a:solidFill>
                      </a:endParaRPr>
                    </a:p>
                  </a:txBody>
                  <a:tcPr>
                    <a:solidFill>
                      <a:schemeClr val="accent1"/>
                    </a:solidFill>
                  </a:tcPr>
                </a:tc>
                <a:tc>
                  <a:txBody>
                    <a:bodyPr/>
                    <a:lstStyle/>
                    <a:p>
                      <a:pPr algn="ctr"/>
                      <a:r>
                        <a:rPr lang="nl-BE" dirty="0"/>
                        <a:t>management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installer</a:t>
                      </a:r>
                      <a:r>
                        <a:rPr lang="nl-BE" dirty="0"/>
                        <a:t> </a:t>
                      </a:r>
                    </a:p>
                  </a:txBody>
                  <a:tcPr/>
                </a:tc>
                <a:extLst>
                  <a:ext uri="{0D108BD9-81ED-4DB2-BD59-A6C34878D82A}">
                    <a16:rowId xmlns:a16="http://schemas.microsoft.com/office/drawing/2014/main" val="3041336349"/>
                  </a:ext>
                </a:extLst>
              </a:tr>
              <a:tr h="432000">
                <a:tc>
                  <a:txBody>
                    <a:bodyPr/>
                    <a:lstStyle/>
                    <a:p>
                      <a:pPr algn="ctr"/>
                      <a:r>
                        <a:rPr lang="nl-BE" dirty="0" err="1"/>
                        <a:t>quantity</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extraction_type_class</a:t>
                      </a:r>
                      <a:r>
                        <a:rPr lang="nl-BE" dirty="0"/>
                        <a:t> </a:t>
                      </a:r>
                    </a:p>
                  </a:txBody>
                  <a:tcPr/>
                </a:tc>
                <a:tc>
                  <a:txBody>
                    <a:bodyPr/>
                    <a:lstStyle/>
                    <a:p>
                      <a:pPr algn="ctr"/>
                      <a:r>
                        <a:rPr lang="nl-BE" dirty="0"/>
                        <a:t>source </a:t>
                      </a:r>
                    </a:p>
                  </a:txBody>
                  <a:tcPr/>
                </a:tc>
                <a:tc>
                  <a:txBody>
                    <a:bodyPr/>
                    <a:lstStyle/>
                    <a:p>
                      <a:pPr algn="ctr"/>
                      <a:r>
                        <a:rPr lang="nl-BE" dirty="0" err="1"/>
                        <a:t>source_type</a:t>
                      </a:r>
                      <a:r>
                        <a:rPr lang="nl-BE" dirty="0"/>
                        <a:t> </a:t>
                      </a:r>
                    </a:p>
                  </a:txBody>
                  <a:tcPr/>
                </a:tc>
                <a:tc>
                  <a:txBody>
                    <a:bodyPr/>
                    <a:lstStyle/>
                    <a:p>
                      <a:pPr algn="ctr"/>
                      <a:r>
                        <a:rPr lang="nl-BE" dirty="0" err="1"/>
                        <a:t>source_class</a:t>
                      </a:r>
                      <a:r>
                        <a:rPr lang="nl-BE" dirty="0"/>
                        <a:t> </a:t>
                      </a:r>
                    </a:p>
                  </a:txBody>
                  <a:tcPr/>
                </a:tc>
                <a:extLst>
                  <a:ext uri="{0D108BD9-81ED-4DB2-BD59-A6C34878D82A}">
                    <a16:rowId xmlns:a16="http://schemas.microsoft.com/office/drawing/2014/main" val="748452885"/>
                  </a:ext>
                </a:extLst>
              </a:tr>
              <a:tr h="432000">
                <a:tc>
                  <a:txBody>
                    <a:bodyPr/>
                    <a:lstStyle/>
                    <a:p>
                      <a:pPr algn="ctr"/>
                      <a:r>
                        <a:rPr lang="nl-BE" dirty="0"/>
                        <a:t>permit</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extraction_type</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t> </a:t>
                      </a:r>
                      <a:r>
                        <a:rPr lang="nl-BE" dirty="0" err="1"/>
                        <a:t>water_quality</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quality_group</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recorded_by</a:t>
                      </a:r>
                      <a:endParaRPr lang="nl-BE" dirty="0"/>
                    </a:p>
                  </a:txBody>
                  <a:tcPr/>
                </a:tc>
                <a:extLst>
                  <a:ext uri="{0D108BD9-81ED-4DB2-BD59-A6C34878D82A}">
                    <a16:rowId xmlns:a16="http://schemas.microsoft.com/office/drawing/2014/main" val="956897584"/>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construction_year</a:t>
                      </a:r>
                      <a:r>
                        <a:rPr lang="nl-BE" dirty="0">
                          <a:solidFill>
                            <a:schemeClr val="bg1"/>
                          </a:solidFill>
                        </a:rPr>
                        <a:t> </a:t>
                      </a: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scheme_management</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payment_type</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quantity_group</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scheme_name</a:t>
                      </a:r>
                      <a:r>
                        <a:rPr lang="nl-BE" dirty="0"/>
                        <a:t> </a:t>
                      </a:r>
                    </a:p>
                  </a:txBody>
                  <a:tcPr/>
                </a:tc>
                <a:extLst>
                  <a:ext uri="{0D108BD9-81ED-4DB2-BD59-A6C34878D82A}">
                    <a16:rowId xmlns:a16="http://schemas.microsoft.com/office/drawing/2014/main" val="2053763347"/>
                  </a:ext>
                </a:extLst>
              </a:tr>
              <a:tr h="432000">
                <a:tc>
                  <a:txBody>
                    <a:bodyPr/>
                    <a:lstStyle/>
                    <a:p>
                      <a:pPr algn="ctr"/>
                      <a:r>
                        <a:rPr lang="nl-BE" dirty="0" err="1"/>
                        <a:t>ward</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population</a:t>
                      </a:r>
                      <a:endParaRPr lang="nl-BE" dirty="0"/>
                    </a:p>
                  </a:txBody>
                  <a:tcPr/>
                </a:tc>
                <a:tc>
                  <a:txBody>
                    <a:bodyPr/>
                    <a:lstStyle/>
                    <a:p>
                      <a:pPr algn="ctr"/>
                      <a:r>
                        <a:rPr lang="nl-BE" dirty="0" err="1"/>
                        <a:t>public_meeting</a:t>
                      </a:r>
                      <a:endParaRPr lang="nl-BE" dirty="0"/>
                    </a:p>
                  </a:txBody>
                  <a:tcPr/>
                </a:tc>
                <a:tc>
                  <a:txBody>
                    <a:bodyPr/>
                    <a:lstStyle/>
                    <a:p>
                      <a:pPr algn="ctr"/>
                      <a:r>
                        <a:rPr lang="nl-BE" dirty="0" err="1"/>
                        <a:t>payment</a:t>
                      </a:r>
                      <a:endParaRPr lang="nl-BE" dirty="0"/>
                    </a:p>
                  </a:txBody>
                  <a:tcPr/>
                </a:tc>
                <a:tc>
                  <a:txBody>
                    <a:bodyPr/>
                    <a:lstStyle/>
                    <a:p>
                      <a:pPr algn="ctr"/>
                      <a:r>
                        <a:rPr lang="nl-BE" dirty="0" err="1"/>
                        <a:t>waterpoint_type</a:t>
                      </a:r>
                      <a:endParaRPr lang="nl-BE" dirty="0"/>
                    </a:p>
                  </a:txBody>
                  <a:tcPr/>
                </a:tc>
                <a:extLst>
                  <a:ext uri="{0D108BD9-81ED-4DB2-BD59-A6C34878D82A}">
                    <a16:rowId xmlns:a16="http://schemas.microsoft.com/office/drawing/2014/main" val="356917844"/>
                  </a:ext>
                </a:extLst>
              </a:tr>
            </a:tbl>
          </a:graphicData>
        </a:graphic>
      </p:graphicFrame>
      <p:pic>
        <p:nvPicPr>
          <p:cNvPr id="4" name="Audio 3">
            <a:hlinkClick r:id="" action="ppaction://media"/>
            <a:extLst>
              <a:ext uri="{FF2B5EF4-FFF2-40B4-BE49-F238E27FC236}">
                <a16:creationId xmlns:a16="http://schemas.microsoft.com/office/drawing/2014/main" id="{1FEC59A7-76FB-4954-BC94-B20F566E1E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18673279"/>
      </p:ext>
    </p:extLst>
  </p:cSld>
  <p:clrMapOvr>
    <a:masterClrMapping/>
  </p:clrMapOvr>
  <mc:AlternateContent xmlns:mc="http://schemas.openxmlformats.org/markup-compatibility/2006" xmlns:p14="http://schemas.microsoft.com/office/powerpoint/2010/main">
    <mc:Choice Requires="p14">
      <p:transition spd="slow" p14:dur="2000" advTm="2471"/>
    </mc:Choice>
    <mc:Fallback xmlns="">
      <p:transition spd="slow"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E916D22-ACC9-4C1E-98F6-6EEC76081DF3}"/>
              </a:ext>
            </a:extLst>
          </p:cNvPr>
          <p:cNvSpPr>
            <a:spLocks noGrp="1"/>
          </p:cNvSpPr>
          <p:nvPr>
            <p:ph type="title"/>
          </p:nvPr>
        </p:nvSpPr>
        <p:spPr>
          <a:xfrm>
            <a:off x="731838" y="711463"/>
            <a:ext cx="1741484" cy="341050"/>
          </a:xfrm>
        </p:spPr>
        <p:txBody>
          <a:bodyPr/>
          <a:lstStyle/>
          <a:p>
            <a:r>
              <a:rPr lang="nl-BE" dirty="0"/>
              <a:t>features</a:t>
            </a:r>
          </a:p>
        </p:txBody>
      </p:sp>
      <p:sp>
        <p:nvSpPr>
          <p:cNvPr id="6" name="Ondertitel 5">
            <a:extLst>
              <a:ext uri="{FF2B5EF4-FFF2-40B4-BE49-F238E27FC236}">
                <a16:creationId xmlns:a16="http://schemas.microsoft.com/office/drawing/2014/main" id="{487C6CE7-6703-483C-8DB0-CB8F4CEB38B7}"/>
              </a:ext>
            </a:extLst>
          </p:cNvPr>
          <p:cNvSpPr>
            <a:spLocks noGrp="1"/>
          </p:cNvSpPr>
          <p:nvPr>
            <p:ph type="subTitle" idx="1"/>
          </p:nvPr>
        </p:nvSpPr>
        <p:spPr>
          <a:xfrm>
            <a:off x="731838" y="1104151"/>
            <a:ext cx="1850443" cy="335852"/>
          </a:xfrm>
        </p:spPr>
        <p:txBody>
          <a:bodyPr/>
          <a:lstStyle/>
          <a:p>
            <a:r>
              <a:rPr lang="nl-BE" dirty="0" err="1"/>
              <a:t>categorical</a:t>
            </a:r>
            <a:endParaRPr lang="nl-BE" dirty="0"/>
          </a:p>
        </p:txBody>
      </p:sp>
      <p:graphicFrame>
        <p:nvGraphicFramePr>
          <p:cNvPr id="10" name="Tabel 9">
            <a:extLst>
              <a:ext uri="{FF2B5EF4-FFF2-40B4-BE49-F238E27FC236}">
                <a16:creationId xmlns:a16="http://schemas.microsoft.com/office/drawing/2014/main" id="{962910FA-B8FC-4DF9-8330-282C4D4A93C1}"/>
              </a:ext>
            </a:extLst>
          </p:cNvPr>
          <p:cNvGraphicFramePr>
            <a:graphicFrameLocks/>
          </p:cNvGraphicFramePr>
          <p:nvPr>
            <p:extLst>
              <p:ext uri="{D42A27DB-BD31-4B8C-83A1-F6EECF244321}">
                <p14:modId xmlns:p14="http://schemas.microsoft.com/office/powerpoint/2010/main" val="1015207824"/>
              </p:ext>
            </p:extLst>
          </p:nvPr>
        </p:nvGraphicFramePr>
        <p:xfrm>
          <a:off x="271272" y="1061200"/>
          <a:ext cx="11649456" cy="4096080"/>
        </p:xfrm>
        <a:graphic>
          <a:graphicData uri="http://schemas.openxmlformats.org/drawingml/2006/table">
            <a:tbl>
              <a:tblPr firstRow="1">
                <a:tableStyleId>{5C22544A-7EE6-4342-B048-85BDC9FD1C3A}</a:tableStyleId>
              </a:tblPr>
              <a:tblGrid>
                <a:gridCol w="2337496">
                  <a:extLst>
                    <a:ext uri="{9D8B030D-6E8A-4147-A177-3AD203B41FA5}">
                      <a16:colId xmlns:a16="http://schemas.microsoft.com/office/drawing/2014/main" val="1266929899"/>
                    </a:ext>
                  </a:extLst>
                </a:gridCol>
                <a:gridCol w="2916375">
                  <a:extLst>
                    <a:ext uri="{9D8B030D-6E8A-4147-A177-3AD203B41FA5}">
                      <a16:colId xmlns:a16="http://schemas.microsoft.com/office/drawing/2014/main" val="3972523421"/>
                    </a:ext>
                  </a:extLst>
                </a:gridCol>
                <a:gridCol w="2051721">
                  <a:extLst>
                    <a:ext uri="{9D8B030D-6E8A-4147-A177-3AD203B41FA5}">
                      <a16:colId xmlns:a16="http://schemas.microsoft.com/office/drawing/2014/main" val="615348058"/>
                    </a:ext>
                  </a:extLst>
                </a:gridCol>
                <a:gridCol w="2044393">
                  <a:extLst>
                    <a:ext uri="{9D8B030D-6E8A-4147-A177-3AD203B41FA5}">
                      <a16:colId xmlns:a16="http://schemas.microsoft.com/office/drawing/2014/main" val="25391798"/>
                    </a:ext>
                  </a:extLst>
                </a:gridCol>
                <a:gridCol w="2299471">
                  <a:extLst>
                    <a:ext uri="{9D8B030D-6E8A-4147-A177-3AD203B41FA5}">
                      <a16:colId xmlns:a16="http://schemas.microsoft.com/office/drawing/2014/main" val="4195857516"/>
                    </a:ext>
                  </a:extLst>
                </a:gridCol>
              </a:tblGrid>
              <a:tr h="640080">
                <a:tc gridSpan="5">
                  <a:txBody>
                    <a:bodyPr/>
                    <a:lstStyle/>
                    <a:p>
                      <a:endParaRPr lang="nl-BE" sz="100" b="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l-BE" sz="100" dirty="0"/>
                    </a:p>
                  </a:txBody>
                  <a:tcPr>
                    <a:noFill/>
                  </a:tcPr>
                </a:tc>
                <a:tc hMerge="1">
                  <a:txBody>
                    <a:bodyPr/>
                    <a:lstStyle/>
                    <a:p>
                      <a:endParaRPr lang="nl-BE" sz="100"/>
                    </a:p>
                  </a:txBody>
                  <a:tcPr>
                    <a:noFill/>
                  </a:tcPr>
                </a:tc>
                <a:tc hMerge="1">
                  <a:txBody>
                    <a:bodyPr/>
                    <a:lstStyle/>
                    <a:p>
                      <a:endParaRPr lang="nl-BE" sz="100"/>
                    </a:p>
                  </a:txBody>
                  <a:tcPr>
                    <a:noFill/>
                  </a:tcPr>
                </a:tc>
                <a:tc hMerge="1">
                  <a:txBody>
                    <a:bodyPr/>
                    <a:lstStyle/>
                    <a:p>
                      <a:endParaRPr lang="nl-BE" sz="100" dirty="0"/>
                    </a:p>
                  </a:txBody>
                  <a:tcPr>
                    <a:noFill/>
                  </a:tcPr>
                </a:tc>
                <a:extLst>
                  <a:ext uri="{0D108BD9-81ED-4DB2-BD59-A6C34878D82A}">
                    <a16:rowId xmlns:a16="http://schemas.microsoft.com/office/drawing/2014/main" val="2208517780"/>
                  </a:ext>
                </a:extLst>
              </a:tr>
              <a:tr h="432000">
                <a:tc>
                  <a:txBody>
                    <a:bodyPr/>
                    <a:lstStyle/>
                    <a:p>
                      <a:pPr algn="ctr"/>
                      <a:r>
                        <a:rPr lang="nl-BE" dirty="0" err="1"/>
                        <a:t>amount_tsh</a:t>
                      </a:r>
                      <a:endParaRPr lang="nl-BE" dirty="0"/>
                    </a:p>
                  </a:txBody>
                  <a:tcPr>
                    <a:lnT w="12700" cap="flat" cmpd="sng" algn="ctr">
                      <a:noFill/>
                      <a:prstDash val="solid"/>
                      <a:round/>
                      <a:headEnd type="none" w="med" len="med"/>
                      <a:tailEnd type="none" w="med" len="med"/>
                    </a:lnT>
                  </a:tcPr>
                </a:tc>
                <a:tc>
                  <a:txBody>
                    <a:bodyPr/>
                    <a:lstStyle/>
                    <a:p>
                      <a:pPr algn="ctr"/>
                      <a:r>
                        <a:rPr lang="nl-BE" dirty="0" err="1"/>
                        <a:t>gps_height</a:t>
                      </a:r>
                      <a:r>
                        <a:rPr lang="nl-BE" dirty="0"/>
                        <a:t> </a:t>
                      </a:r>
                    </a:p>
                  </a:txBody>
                  <a:tcPr>
                    <a:lnT w="12700" cap="flat" cmpd="sng" algn="ctr">
                      <a:noFill/>
                      <a:prstDash val="solid"/>
                      <a:round/>
                      <a:headEnd type="none" w="med" len="med"/>
                      <a:tailEnd type="none" w="med" len="med"/>
                    </a:lnT>
                  </a:tcPr>
                </a:tc>
                <a:tc>
                  <a:txBody>
                    <a:bodyPr/>
                    <a:lstStyle/>
                    <a:p>
                      <a:pPr algn="ctr"/>
                      <a:r>
                        <a:rPr lang="nl-BE" dirty="0"/>
                        <a:t>latitude </a:t>
                      </a:r>
                    </a:p>
                  </a:txBody>
                  <a:tcPr>
                    <a:lnT w="12700" cap="flat" cmpd="sng" algn="ctr">
                      <a:noFill/>
                      <a:prstDash val="solid"/>
                      <a:round/>
                      <a:headEnd type="none" w="med" len="med"/>
                      <a:tailEnd type="none" w="med" len="med"/>
                    </a:lnT>
                  </a:tcPr>
                </a:tc>
                <a:tc>
                  <a:txBody>
                    <a:bodyPr/>
                    <a:lstStyle/>
                    <a:p>
                      <a:pPr algn="ctr"/>
                      <a:r>
                        <a:rPr lang="nl-BE" dirty="0" err="1">
                          <a:solidFill>
                            <a:schemeClr val="bg1"/>
                          </a:solidFill>
                        </a:rPr>
                        <a:t>basin</a:t>
                      </a:r>
                      <a:r>
                        <a:rPr lang="nl-BE" dirty="0">
                          <a:solidFill>
                            <a:schemeClr val="bg1"/>
                          </a:solidFill>
                        </a:rPr>
                        <a:t> </a:t>
                      </a:r>
                    </a:p>
                  </a:txBody>
                  <a:tcPr>
                    <a:lnT w="12700" cap="flat" cmpd="sng" algn="ctr">
                      <a:noFill/>
                      <a:prstDash val="solid"/>
                      <a:round/>
                      <a:headEnd type="none" w="med" len="med"/>
                      <a:tailEnd type="none" w="med" len="med"/>
                    </a:lnT>
                    <a:solidFill>
                      <a:schemeClr val="accent1"/>
                    </a:solidFill>
                  </a:tcPr>
                </a:tc>
                <a:tc>
                  <a:txBody>
                    <a:bodyPr/>
                    <a:lstStyle/>
                    <a:p>
                      <a:pPr algn="ctr"/>
                      <a:r>
                        <a:rPr lang="nl-BE" dirty="0" err="1"/>
                        <a:t>region_code</a:t>
                      </a:r>
                      <a:r>
                        <a:rPr lang="nl-BE" dirty="0"/>
                        <a:t> </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737409593"/>
                  </a:ext>
                </a:extLst>
              </a:tr>
              <a:tr h="432000">
                <a:tc>
                  <a:txBody>
                    <a:bodyPr/>
                    <a:lstStyle/>
                    <a:p>
                      <a:pPr algn="ctr"/>
                      <a:r>
                        <a:rPr lang="nl-BE" dirty="0" err="1">
                          <a:solidFill>
                            <a:schemeClr val="bg1"/>
                          </a:solidFill>
                        </a:rPr>
                        <a:t>date_recorded</a:t>
                      </a:r>
                      <a:endParaRPr lang="nl-BE" dirty="0">
                        <a:solidFill>
                          <a:schemeClr val="bg1"/>
                        </a:solidFill>
                      </a:endParaRP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waterpoint_type_group</a:t>
                      </a:r>
                      <a:r>
                        <a:rPr lang="nl-BE" dirty="0">
                          <a:solidFill>
                            <a:schemeClr val="bg1"/>
                          </a:solidFill>
                        </a:rPr>
                        <a:t> </a:t>
                      </a:r>
                    </a:p>
                  </a:txBody>
                  <a:tcPr>
                    <a:solidFill>
                      <a:schemeClr val="accent1"/>
                    </a:solidFill>
                  </a:tcPr>
                </a:tc>
                <a:tc>
                  <a:txBody>
                    <a:bodyPr/>
                    <a:lstStyle/>
                    <a:p>
                      <a:pPr algn="ctr"/>
                      <a:r>
                        <a:rPr lang="nl-BE" dirty="0" err="1">
                          <a:solidFill>
                            <a:schemeClr val="bg1"/>
                          </a:solidFill>
                        </a:rPr>
                        <a:t>wpt_name</a:t>
                      </a:r>
                      <a:r>
                        <a:rPr lang="nl-BE" dirty="0">
                          <a:solidFill>
                            <a:schemeClr val="bg1"/>
                          </a:solidFill>
                        </a:rPr>
                        <a:t> </a:t>
                      </a:r>
                    </a:p>
                  </a:txBody>
                  <a:tcPr>
                    <a:solidFill>
                      <a:schemeClr val="accent1"/>
                    </a:solidFill>
                  </a:tcPr>
                </a:tc>
                <a:tc>
                  <a:txBody>
                    <a:bodyPr/>
                    <a:lstStyle/>
                    <a:p>
                      <a:pPr algn="ctr"/>
                      <a:r>
                        <a:rPr lang="nl-BE" dirty="0" err="1">
                          <a:solidFill>
                            <a:schemeClr val="bg1"/>
                          </a:solidFill>
                        </a:rPr>
                        <a:t>subvillage</a:t>
                      </a:r>
                      <a:r>
                        <a:rPr lang="nl-BE" dirty="0">
                          <a:solidFill>
                            <a:schemeClr val="bg1"/>
                          </a:solidFill>
                        </a:rPr>
                        <a:t> </a:t>
                      </a:r>
                    </a:p>
                  </a:txBody>
                  <a:tcPr>
                    <a:solidFill>
                      <a:schemeClr val="accent1"/>
                    </a:solidFill>
                  </a:tcPr>
                </a:tc>
                <a:tc>
                  <a:txBody>
                    <a:bodyPr/>
                    <a:lstStyle/>
                    <a:p>
                      <a:pPr algn="ctr"/>
                      <a:r>
                        <a:rPr lang="nl-BE" dirty="0" err="1"/>
                        <a:t>district_code</a:t>
                      </a:r>
                      <a:r>
                        <a:rPr lang="nl-BE" dirty="0"/>
                        <a:t> </a:t>
                      </a:r>
                    </a:p>
                  </a:txBody>
                  <a:tcPr/>
                </a:tc>
                <a:extLst>
                  <a:ext uri="{0D108BD9-81ED-4DB2-BD59-A6C34878D82A}">
                    <a16:rowId xmlns:a16="http://schemas.microsoft.com/office/drawing/2014/main" val="1884118597"/>
                  </a:ext>
                </a:extLst>
              </a:tr>
              <a:tr h="432000">
                <a:tc>
                  <a:txBody>
                    <a:bodyPr/>
                    <a:lstStyle/>
                    <a:p>
                      <a:pPr algn="ctr"/>
                      <a:r>
                        <a:rPr lang="nl-BE" dirty="0" err="1">
                          <a:solidFill>
                            <a:schemeClr val="bg1"/>
                          </a:solidFill>
                        </a:rPr>
                        <a:t>funder</a:t>
                      </a:r>
                      <a:endParaRPr lang="nl-BE" dirty="0">
                        <a:solidFill>
                          <a:schemeClr val="bg1"/>
                        </a:solidFill>
                      </a:endParaRP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management_group</a:t>
                      </a:r>
                      <a:r>
                        <a:rPr lang="nl-BE" dirty="0">
                          <a:solidFill>
                            <a:schemeClr val="bg1"/>
                          </a:solidFill>
                        </a:rPr>
                        <a:t> </a:t>
                      </a:r>
                    </a:p>
                  </a:txBody>
                  <a:tcPr>
                    <a:solidFill>
                      <a:schemeClr val="accent1"/>
                    </a:solidFill>
                  </a:tcPr>
                </a:tc>
                <a:tc>
                  <a:txBody>
                    <a:bodyPr/>
                    <a:lstStyle/>
                    <a:p>
                      <a:pPr algn="ctr"/>
                      <a:r>
                        <a:rPr lang="nl-BE" dirty="0" err="1"/>
                        <a:t>num_private</a:t>
                      </a:r>
                      <a:endParaRPr lang="nl-BE" dirty="0"/>
                    </a:p>
                  </a:txBody>
                  <a:tcPr/>
                </a:tc>
                <a:tc>
                  <a:txBody>
                    <a:bodyPr/>
                    <a:lstStyle/>
                    <a:p>
                      <a:pPr algn="ctr"/>
                      <a:r>
                        <a:rPr lang="nl-BE" dirty="0" err="1">
                          <a:solidFill>
                            <a:schemeClr val="bg1"/>
                          </a:solidFill>
                        </a:rPr>
                        <a:t>region</a:t>
                      </a:r>
                      <a:r>
                        <a:rPr lang="nl-BE" dirty="0">
                          <a:solidFill>
                            <a:schemeClr val="bg1"/>
                          </a:solidFill>
                        </a:rPr>
                        <a:t> </a:t>
                      </a:r>
                    </a:p>
                  </a:txBody>
                  <a:tcPr>
                    <a:solidFill>
                      <a:schemeClr val="accent1"/>
                    </a:solidFill>
                  </a:tcPr>
                </a:tc>
                <a:tc>
                  <a:txBody>
                    <a:bodyPr/>
                    <a:lstStyle/>
                    <a:p>
                      <a:pPr algn="ctr"/>
                      <a:r>
                        <a:rPr lang="nl-BE" dirty="0" err="1">
                          <a:solidFill>
                            <a:schemeClr val="bg1"/>
                          </a:solidFill>
                        </a:rPr>
                        <a:t>lga</a:t>
                      </a:r>
                      <a:r>
                        <a:rPr lang="nl-BE" dirty="0">
                          <a:solidFill>
                            <a:schemeClr val="bg1"/>
                          </a:solidFill>
                        </a:rPr>
                        <a:t> </a:t>
                      </a:r>
                    </a:p>
                  </a:txBody>
                  <a:tcPr>
                    <a:solidFill>
                      <a:schemeClr val="accent1"/>
                    </a:solidFill>
                  </a:tcPr>
                </a:tc>
                <a:extLst>
                  <a:ext uri="{0D108BD9-81ED-4DB2-BD59-A6C34878D82A}">
                    <a16:rowId xmlns:a16="http://schemas.microsoft.com/office/drawing/2014/main" val="2326517988"/>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t>longitude </a:t>
                      </a:r>
                    </a:p>
                  </a:txBody>
                  <a:tcPr/>
                </a:tc>
                <a:tc>
                  <a:txBody>
                    <a:bodyPr/>
                    <a:lstStyle/>
                    <a:p>
                      <a:pPr algn="ctr"/>
                      <a:r>
                        <a:rPr lang="nl-BE" dirty="0" err="1">
                          <a:solidFill>
                            <a:schemeClr val="bg1"/>
                          </a:solidFill>
                        </a:rPr>
                        <a:t>extraction_type_group</a:t>
                      </a:r>
                      <a:r>
                        <a:rPr lang="nl-BE" dirty="0">
                          <a:solidFill>
                            <a:schemeClr val="bg1"/>
                          </a:solidFill>
                        </a:rPr>
                        <a:t> </a:t>
                      </a:r>
                    </a:p>
                  </a:txBody>
                  <a:tcPr>
                    <a:solidFill>
                      <a:schemeClr val="accent1"/>
                    </a:solidFill>
                  </a:tcPr>
                </a:tc>
                <a:tc>
                  <a:txBody>
                    <a:bodyPr/>
                    <a:lstStyle/>
                    <a:p>
                      <a:pPr algn="ctr"/>
                      <a:r>
                        <a:rPr lang="nl-BE" dirty="0" err="1"/>
                        <a:t>id</a:t>
                      </a:r>
                      <a:endParaRPr lang="nl-BE" dirty="0"/>
                    </a:p>
                  </a:txBody>
                  <a:tcPr/>
                </a:tc>
                <a:tc>
                  <a:txBody>
                    <a:bodyPr/>
                    <a:lstStyle/>
                    <a:p>
                      <a:pPr algn="ctr"/>
                      <a:r>
                        <a:rPr lang="nl-BE" dirty="0">
                          <a:solidFill>
                            <a:schemeClr val="bg1"/>
                          </a:solidFill>
                        </a:rPr>
                        <a:t>management </a:t>
                      </a: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installer</a:t>
                      </a:r>
                      <a:r>
                        <a:rPr lang="nl-BE" dirty="0">
                          <a:solidFill>
                            <a:schemeClr val="bg1"/>
                          </a:solidFill>
                        </a:rPr>
                        <a:t> </a:t>
                      </a:r>
                    </a:p>
                  </a:txBody>
                  <a:tcPr>
                    <a:solidFill>
                      <a:schemeClr val="accent1"/>
                    </a:solidFill>
                  </a:tcPr>
                </a:tc>
                <a:extLst>
                  <a:ext uri="{0D108BD9-81ED-4DB2-BD59-A6C34878D82A}">
                    <a16:rowId xmlns:a16="http://schemas.microsoft.com/office/drawing/2014/main" val="3041336349"/>
                  </a:ext>
                </a:extLst>
              </a:tr>
              <a:tr h="432000">
                <a:tc>
                  <a:txBody>
                    <a:bodyPr/>
                    <a:lstStyle/>
                    <a:p>
                      <a:pPr algn="ctr"/>
                      <a:r>
                        <a:rPr lang="nl-BE" dirty="0" err="1">
                          <a:solidFill>
                            <a:schemeClr val="bg1"/>
                          </a:solidFill>
                        </a:rPr>
                        <a:t>quantity</a:t>
                      </a:r>
                      <a:endParaRPr lang="nl-BE" dirty="0">
                        <a:solidFill>
                          <a:schemeClr val="bg1"/>
                        </a:solidFill>
                      </a:endParaRP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extraction_type_class</a:t>
                      </a:r>
                      <a:r>
                        <a:rPr lang="nl-BE" dirty="0">
                          <a:solidFill>
                            <a:schemeClr val="bg1"/>
                          </a:solidFill>
                        </a:rPr>
                        <a:t> </a:t>
                      </a:r>
                    </a:p>
                  </a:txBody>
                  <a:tcPr>
                    <a:solidFill>
                      <a:schemeClr val="accent1"/>
                    </a:solidFill>
                  </a:tcPr>
                </a:tc>
                <a:tc>
                  <a:txBody>
                    <a:bodyPr/>
                    <a:lstStyle/>
                    <a:p>
                      <a:pPr algn="ctr"/>
                      <a:r>
                        <a:rPr lang="nl-BE" dirty="0">
                          <a:solidFill>
                            <a:schemeClr val="bg1"/>
                          </a:solidFill>
                        </a:rPr>
                        <a:t>source </a:t>
                      </a:r>
                    </a:p>
                  </a:txBody>
                  <a:tcPr>
                    <a:solidFill>
                      <a:schemeClr val="accent1"/>
                    </a:solidFill>
                  </a:tcPr>
                </a:tc>
                <a:tc>
                  <a:txBody>
                    <a:bodyPr/>
                    <a:lstStyle/>
                    <a:p>
                      <a:pPr algn="ctr"/>
                      <a:r>
                        <a:rPr lang="nl-BE" dirty="0" err="1">
                          <a:solidFill>
                            <a:schemeClr val="bg1"/>
                          </a:solidFill>
                        </a:rPr>
                        <a:t>source_type</a:t>
                      </a:r>
                      <a:r>
                        <a:rPr lang="nl-BE" dirty="0">
                          <a:solidFill>
                            <a:schemeClr val="bg1"/>
                          </a:solidFill>
                        </a:rPr>
                        <a:t> </a:t>
                      </a:r>
                    </a:p>
                  </a:txBody>
                  <a:tcPr>
                    <a:solidFill>
                      <a:schemeClr val="accent1"/>
                    </a:solidFill>
                  </a:tcPr>
                </a:tc>
                <a:tc>
                  <a:txBody>
                    <a:bodyPr/>
                    <a:lstStyle/>
                    <a:p>
                      <a:pPr algn="ctr"/>
                      <a:r>
                        <a:rPr lang="nl-BE" dirty="0" err="1">
                          <a:solidFill>
                            <a:schemeClr val="bg1"/>
                          </a:solidFill>
                        </a:rPr>
                        <a:t>source_class</a:t>
                      </a:r>
                      <a:r>
                        <a:rPr lang="nl-BE" dirty="0">
                          <a:solidFill>
                            <a:schemeClr val="bg1"/>
                          </a:solidFill>
                        </a:rPr>
                        <a:t> </a:t>
                      </a:r>
                    </a:p>
                  </a:txBody>
                  <a:tcPr>
                    <a:solidFill>
                      <a:schemeClr val="accent1"/>
                    </a:solidFill>
                  </a:tcPr>
                </a:tc>
                <a:extLst>
                  <a:ext uri="{0D108BD9-81ED-4DB2-BD59-A6C34878D82A}">
                    <a16:rowId xmlns:a16="http://schemas.microsoft.com/office/drawing/2014/main" val="748452885"/>
                  </a:ext>
                </a:extLst>
              </a:tr>
              <a:tr h="432000">
                <a:tc>
                  <a:txBody>
                    <a:bodyPr/>
                    <a:lstStyle/>
                    <a:p>
                      <a:pPr algn="ctr"/>
                      <a:r>
                        <a:rPr lang="nl-BE" dirty="0">
                          <a:solidFill>
                            <a:schemeClr val="bg1"/>
                          </a:solidFill>
                        </a:rPr>
                        <a:t>permit</a:t>
                      </a: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extraction_type</a:t>
                      </a:r>
                      <a:endParaRPr lang="nl-BE" dirty="0">
                        <a:solidFill>
                          <a:schemeClr val="bg1"/>
                        </a:solidFill>
                      </a:endParaRP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solidFill>
                            <a:schemeClr val="bg1"/>
                          </a:solidFill>
                        </a:rPr>
                        <a:t> </a:t>
                      </a:r>
                      <a:r>
                        <a:rPr lang="nl-BE" dirty="0" err="1">
                          <a:solidFill>
                            <a:schemeClr val="bg1"/>
                          </a:solidFill>
                        </a:rPr>
                        <a:t>water_quality</a:t>
                      </a:r>
                      <a:r>
                        <a:rPr lang="nl-BE" dirty="0">
                          <a:solidFill>
                            <a:schemeClr val="bg1"/>
                          </a:solidFill>
                        </a:rPr>
                        <a:t> </a:t>
                      </a: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quality_group</a:t>
                      </a:r>
                      <a:endParaRPr lang="nl-BE" dirty="0">
                        <a:solidFill>
                          <a:schemeClr val="bg1"/>
                        </a:solidFill>
                      </a:endParaRP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recorded_by</a:t>
                      </a:r>
                      <a:endParaRPr lang="nl-BE" dirty="0">
                        <a:solidFill>
                          <a:schemeClr val="bg1"/>
                        </a:solidFill>
                      </a:endParaRPr>
                    </a:p>
                  </a:txBody>
                  <a:tcPr>
                    <a:solidFill>
                      <a:schemeClr val="accent1"/>
                    </a:solidFill>
                  </a:tcPr>
                </a:tc>
                <a:extLst>
                  <a:ext uri="{0D108BD9-81ED-4DB2-BD59-A6C34878D82A}">
                    <a16:rowId xmlns:a16="http://schemas.microsoft.com/office/drawing/2014/main" val="956897584"/>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construction_year</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scheme_management</a:t>
                      </a:r>
                      <a:r>
                        <a:rPr lang="nl-BE" dirty="0">
                          <a:solidFill>
                            <a:schemeClr val="bg1"/>
                          </a:solidFill>
                        </a:rPr>
                        <a:t> </a:t>
                      </a: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payment_type</a:t>
                      </a:r>
                      <a:r>
                        <a:rPr lang="nl-BE" dirty="0">
                          <a:solidFill>
                            <a:schemeClr val="bg1"/>
                          </a:solidFill>
                        </a:rPr>
                        <a:t> </a:t>
                      </a: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quantity_group</a:t>
                      </a:r>
                      <a:endParaRPr lang="nl-BE" dirty="0">
                        <a:solidFill>
                          <a:schemeClr val="bg1"/>
                        </a:solidFill>
                      </a:endParaRP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scheme_name</a:t>
                      </a:r>
                      <a:r>
                        <a:rPr lang="nl-BE" dirty="0">
                          <a:solidFill>
                            <a:schemeClr val="bg1"/>
                          </a:solidFill>
                        </a:rPr>
                        <a:t> </a:t>
                      </a:r>
                    </a:p>
                  </a:txBody>
                  <a:tcPr>
                    <a:solidFill>
                      <a:schemeClr val="accent1"/>
                    </a:solidFill>
                  </a:tcPr>
                </a:tc>
                <a:extLst>
                  <a:ext uri="{0D108BD9-81ED-4DB2-BD59-A6C34878D82A}">
                    <a16:rowId xmlns:a16="http://schemas.microsoft.com/office/drawing/2014/main" val="2053763347"/>
                  </a:ext>
                </a:extLst>
              </a:tr>
              <a:tr h="432000">
                <a:tc>
                  <a:txBody>
                    <a:bodyPr/>
                    <a:lstStyle/>
                    <a:p>
                      <a:pPr algn="ctr"/>
                      <a:r>
                        <a:rPr lang="nl-BE" dirty="0" err="1">
                          <a:solidFill>
                            <a:schemeClr val="bg1"/>
                          </a:solidFill>
                        </a:rPr>
                        <a:t>ward</a:t>
                      </a:r>
                      <a:endParaRPr lang="nl-BE" dirty="0">
                        <a:solidFill>
                          <a:schemeClr val="bg1"/>
                        </a:solidFill>
                      </a:endParaRP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population</a:t>
                      </a:r>
                      <a:endParaRPr lang="nl-BE" dirty="0"/>
                    </a:p>
                  </a:txBody>
                  <a:tcPr/>
                </a:tc>
                <a:tc>
                  <a:txBody>
                    <a:bodyPr/>
                    <a:lstStyle/>
                    <a:p>
                      <a:pPr algn="ctr"/>
                      <a:r>
                        <a:rPr lang="nl-BE" dirty="0" err="1">
                          <a:solidFill>
                            <a:schemeClr val="bg1"/>
                          </a:solidFill>
                        </a:rPr>
                        <a:t>public_meeting</a:t>
                      </a:r>
                      <a:endParaRPr lang="nl-BE" dirty="0">
                        <a:solidFill>
                          <a:schemeClr val="bg1"/>
                        </a:solidFill>
                      </a:endParaRPr>
                    </a:p>
                  </a:txBody>
                  <a:tcPr>
                    <a:solidFill>
                      <a:schemeClr val="accent1"/>
                    </a:solidFill>
                  </a:tcPr>
                </a:tc>
                <a:tc>
                  <a:txBody>
                    <a:bodyPr/>
                    <a:lstStyle/>
                    <a:p>
                      <a:pPr algn="ctr"/>
                      <a:r>
                        <a:rPr lang="nl-BE" dirty="0" err="1">
                          <a:solidFill>
                            <a:schemeClr val="bg1"/>
                          </a:solidFill>
                        </a:rPr>
                        <a:t>payment</a:t>
                      </a:r>
                      <a:endParaRPr lang="nl-BE" dirty="0">
                        <a:solidFill>
                          <a:schemeClr val="bg1"/>
                        </a:solidFill>
                      </a:endParaRPr>
                    </a:p>
                  </a:txBody>
                  <a:tcPr>
                    <a:solidFill>
                      <a:schemeClr val="accent1"/>
                    </a:solidFill>
                  </a:tcPr>
                </a:tc>
                <a:tc>
                  <a:txBody>
                    <a:bodyPr/>
                    <a:lstStyle/>
                    <a:p>
                      <a:pPr algn="ctr"/>
                      <a:r>
                        <a:rPr lang="nl-BE" dirty="0" err="1">
                          <a:solidFill>
                            <a:schemeClr val="bg1"/>
                          </a:solidFill>
                        </a:rPr>
                        <a:t>waterpoint_type</a:t>
                      </a:r>
                      <a:endParaRPr lang="nl-BE" dirty="0">
                        <a:solidFill>
                          <a:schemeClr val="bg1"/>
                        </a:solidFill>
                      </a:endParaRPr>
                    </a:p>
                  </a:txBody>
                  <a:tcPr>
                    <a:solidFill>
                      <a:schemeClr val="accent1"/>
                    </a:solidFill>
                  </a:tcPr>
                </a:tc>
                <a:extLst>
                  <a:ext uri="{0D108BD9-81ED-4DB2-BD59-A6C34878D82A}">
                    <a16:rowId xmlns:a16="http://schemas.microsoft.com/office/drawing/2014/main" val="356917844"/>
                  </a:ext>
                </a:extLst>
              </a:tr>
            </a:tbl>
          </a:graphicData>
        </a:graphic>
      </p:graphicFrame>
      <p:pic>
        <p:nvPicPr>
          <p:cNvPr id="4" name="Audio 3">
            <a:hlinkClick r:id="" action="ppaction://media"/>
            <a:extLst>
              <a:ext uri="{FF2B5EF4-FFF2-40B4-BE49-F238E27FC236}">
                <a16:creationId xmlns:a16="http://schemas.microsoft.com/office/drawing/2014/main" id="{1F31FA3F-68D5-4076-BB1E-3209DEB0D0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74770981"/>
      </p:ext>
    </p:extLst>
  </p:cSld>
  <p:clrMapOvr>
    <a:masterClrMapping/>
  </p:clrMapOvr>
  <mc:AlternateContent xmlns:mc="http://schemas.openxmlformats.org/markup-compatibility/2006" xmlns:p14="http://schemas.microsoft.com/office/powerpoint/2010/main">
    <mc:Choice Requires="p14">
      <p:transition spd="slow" p14:dur="2000" advTm="3585"/>
    </mc:Choice>
    <mc:Fallback xmlns="">
      <p:transition spd="slow" advTm="3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E916D22-ACC9-4C1E-98F6-6EEC76081DF3}"/>
              </a:ext>
            </a:extLst>
          </p:cNvPr>
          <p:cNvSpPr>
            <a:spLocks noGrp="1"/>
          </p:cNvSpPr>
          <p:nvPr>
            <p:ph type="title"/>
          </p:nvPr>
        </p:nvSpPr>
        <p:spPr>
          <a:xfrm>
            <a:off x="731838" y="711463"/>
            <a:ext cx="1741484" cy="341050"/>
          </a:xfrm>
        </p:spPr>
        <p:txBody>
          <a:bodyPr/>
          <a:lstStyle/>
          <a:p>
            <a:r>
              <a:rPr lang="nl-BE" dirty="0"/>
              <a:t>features</a:t>
            </a:r>
          </a:p>
        </p:txBody>
      </p:sp>
      <p:sp>
        <p:nvSpPr>
          <p:cNvPr id="6" name="Ondertitel 5">
            <a:extLst>
              <a:ext uri="{FF2B5EF4-FFF2-40B4-BE49-F238E27FC236}">
                <a16:creationId xmlns:a16="http://schemas.microsoft.com/office/drawing/2014/main" id="{487C6CE7-6703-483C-8DB0-CB8F4CEB38B7}"/>
              </a:ext>
            </a:extLst>
          </p:cNvPr>
          <p:cNvSpPr>
            <a:spLocks noGrp="1"/>
          </p:cNvSpPr>
          <p:nvPr>
            <p:ph type="subTitle" idx="1"/>
          </p:nvPr>
        </p:nvSpPr>
        <p:spPr>
          <a:xfrm>
            <a:off x="731838" y="1104151"/>
            <a:ext cx="1828706" cy="335852"/>
          </a:xfrm>
        </p:spPr>
        <p:txBody>
          <a:bodyPr/>
          <a:lstStyle/>
          <a:p>
            <a:r>
              <a:rPr lang="nl-BE" dirty="0" err="1"/>
              <a:t>redundancy</a:t>
            </a:r>
            <a:endParaRPr lang="nl-BE" dirty="0"/>
          </a:p>
        </p:txBody>
      </p:sp>
      <p:graphicFrame>
        <p:nvGraphicFramePr>
          <p:cNvPr id="8" name="Tabel 7">
            <a:extLst>
              <a:ext uri="{FF2B5EF4-FFF2-40B4-BE49-F238E27FC236}">
                <a16:creationId xmlns:a16="http://schemas.microsoft.com/office/drawing/2014/main" id="{1DD8B8D2-87E6-430B-8CE9-0E6953F7F45F}"/>
              </a:ext>
            </a:extLst>
          </p:cNvPr>
          <p:cNvGraphicFramePr>
            <a:graphicFrameLocks/>
          </p:cNvGraphicFramePr>
          <p:nvPr>
            <p:extLst>
              <p:ext uri="{D42A27DB-BD31-4B8C-83A1-F6EECF244321}">
                <p14:modId xmlns:p14="http://schemas.microsoft.com/office/powerpoint/2010/main" val="1688868798"/>
              </p:ext>
            </p:extLst>
          </p:nvPr>
        </p:nvGraphicFramePr>
        <p:xfrm>
          <a:off x="271272" y="1061200"/>
          <a:ext cx="11649456" cy="4096080"/>
        </p:xfrm>
        <a:graphic>
          <a:graphicData uri="http://schemas.openxmlformats.org/drawingml/2006/table">
            <a:tbl>
              <a:tblPr firstRow="1">
                <a:tableStyleId>{5C22544A-7EE6-4342-B048-85BDC9FD1C3A}</a:tableStyleId>
              </a:tblPr>
              <a:tblGrid>
                <a:gridCol w="2337496">
                  <a:extLst>
                    <a:ext uri="{9D8B030D-6E8A-4147-A177-3AD203B41FA5}">
                      <a16:colId xmlns:a16="http://schemas.microsoft.com/office/drawing/2014/main" val="1266929899"/>
                    </a:ext>
                  </a:extLst>
                </a:gridCol>
                <a:gridCol w="2916375">
                  <a:extLst>
                    <a:ext uri="{9D8B030D-6E8A-4147-A177-3AD203B41FA5}">
                      <a16:colId xmlns:a16="http://schemas.microsoft.com/office/drawing/2014/main" val="3972523421"/>
                    </a:ext>
                  </a:extLst>
                </a:gridCol>
                <a:gridCol w="2051721">
                  <a:extLst>
                    <a:ext uri="{9D8B030D-6E8A-4147-A177-3AD203B41FA5}">
                      <a16:colId xmlns:a16="http://schemas.microsoft.com/office/drawing/2014/main" val="615348058"/>
                    </a:ext>
                  </a:extLst>
                </a:gridCol>
                <a:gridCol w="2044393">
                  <a:extLst>
                    <a:ext uri="{9D8B030D-6E8A-4147-A177-3AD203B41FA5}">
                      <a16:colId xmlns:a16="http://schemas.microsoft.com/office/drawing/2014/main" val="25391798"/>
                    </a:ext>
                  </a:extLst>
                </a:gridCol>
                <a:gridCol w="2299471">
                  <a:extLst>
                    <a:ext uri="{9D8B030D-6E8A-4147-A177-3AD203B41FA5}">
                      <a16:colId xmlns:a16="http://schemas.microsoft.com/office/drawing/2014/main" val="4195857516"/>
                    </a:ext>
                  </a:extLst>
                </a:gridCol>
              </a:tblGrid>
              <a:tr h="640080">
                <a:tc gridSpan="5">
                  <a:txBody>
                    <a:bodyPr/>
                    <a:lstStyle/>
                    <a:p>
                      <a:endParaRPr lang="nl-BE" sz="100" b="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l-BE" sz="100" dirty="0"/>
                    </a:p>
                  </a:txBody>
                  <a:tcPr>
                    <a:noFill/>
                  </a:tcPr>
                </a:tc>
                <a:tc hMerge="1">
                  <a:txBody>
                    <a:bodyPr/>
                    <a:lstStyle/>
                    <a:p>
                      <a:endParaRPr lang="nl-BE" sz="100"/>
                    </a:p>
                  </a:txBody>
                  <a:tcPr>
                    <a:noFill/>
                  </a:tcPr>
                </a:tc>
                <a:tc hMerge="1">
                  <a:txBody>
                    <a:bodyPr/>
                    <a:lstStyle/>
                    <a:p>
                      <a:endParaRPr lang="nl-BE" sz="100"/>
                    </a:p>
                  </a:txBody>
                  <a:tcPr>
                    <a:noFill/>
                  </a:tcPr>
                </a:tc>
                <a:tc hMerge="1">
                  <a:txBody>
                    <a:bodyPr/>
                    <a:lstStyle/>
                    <a:p>
                      <a:endParaRPr lang="nl-BE" sz="100" dirty="0"/>
                    </a:p>
                  </a:txBody>
                  <a:tcPr>
                    <a:noFill/>
                  </a:tcPr>
                </a:tc>
                <a:extLst>
                  <a:ext uri="{0D108BD9-81ED-4DB2-BD59-A6C34878D82A}">
                    <a16:rowId xmlns:a16="http://schemas.microsoft.com/office/drawing/2014/main" val="2208517780"/>
                  </a:ext>
                </a:extLst>
              </a:tr>
              <a:tr h="432000">
                <a:tc>
                  <a:txBody>
                    <a:bodyPr/>
                    <a:lstStyle/>
                    <a:p>
                      <a:pPr algn="ctr"/>
                      <a:r>
                        <a:rPr lang="nl-BE" dirty="0" err="1"/>
                        <a:t>amount_tsh</a:t>
                      </a:r>
                      <a:endParaRPr lang="nl-BE" dirty="0"/>
                    </a:p>
                  </a:txBody>
                  <a:tcPr>
                    <a:lnT w="12700" cap="flat" cmpd="sng" algn="ctr">
                      <a:noFill/>
                      <a:prstDash val="solid"/>
                      <a:round/>
                      <a:headEnd type="none" w="med" len="med"/>
                      <a:tailEnd type="none" w="med" len="med"/>
                    </a:lnT>
                  </a:tcPr>
                </a:tc>
                <a:tc>
                  <a:txBody>
                    <a:bodyPr/>
                    <a:lstStyle/>
                    <a:p>
                      <a:pPr algn="ctr"/>
                      <a:r>
                        <a:rPr lang="nl-BE" dirty="0" err="1"/>
                        <a:t>gps_height</a:t>
                      </a:r>
                      <a:r>
                        <a:rPr lang="nl-BE" dirty="0"/>
                        <a:t> </a:t>
                      </a:r>
                    </a:p>
                  </a:txBody>
                  <a:tcPr>
                    <a:lnT w="12700" cap="flat" cmpd="sng" algn="ctr">
                      <a:noFill/>
                      <a:prstDash val="solid"/>
                      <a:round/>
                      <a:headEnd type="none" w="med" len="med"/>
                      <a:tailEnd type="none" w="med" len="med"/>
                    </a:lnT>
                  </a:tcPr>
                </a:tc>
                <a:tc>
                  <a:txBody>
                    <a:bodyPr/>
                    <a:lstStyle/>
                    <a:p>
                      <a:pPr algn="ctr"/>
                      <a:r>
                        <a:rPr lang="nl-BE" dirty="0"/>
                        <a:t>latitude </a:t>
                      </a:r>
                    </a:p>
                  </a:txBody>
                  <a:tcPr>
                    <a:lnT w="12700" cap="flat" cmpd="sng" algn="ctr">
                      <a:noFill/>
                      <a:prstDash val="solid"/>
                      <a:round/>
                      <a:headEnd type="none" w="med" len="med"/>
                      <a:tailEnd type="none" w="med" len="med"/>
                    </a:lnT>
                  </a:tcPr>
                </a:tc>
                <a:tc>
                  <a:txBody>
                    <a:bodyPr/>
                    <a:lstStyle/>
                    <a:p>
                      <a:pPr algn="ctr"/>
                      <a:r>
                        <a:rPr lang="nl-BE" dirty="0" err="1"/>
                        <a:t>basin</a:t>
                      </a:r>
                      <a:r>
                        <a:rPr lang="nl-BE" dirty="0"/>
                        <a:t> </a:t>
                      </a:r>
                    </a:p>
                  </a:txBody>
                  <a:tcPr>
                    <a:lnT w="12700" cap="flat" cmpd="sng" algn="ctr">
                      <a:noFill/>
                      <a:prstDash val="solid"/>
                      <a:round/>
                      <a:headEnd type="none" w="med" len="med"/>
                      <a:tailEnd type="none" w="med" len="med"/>
                    </a:lnT>
                  </a:tcPr>
                </a:tc>
                <a:tc>
                  <a:txBody>
                    <a:bodyPr/>
                    <a:lstStyle/>
                    <a:p>
                      <a:pPr algn="ctr"/>
                      <a:r>
                        <a:rPr lang="nl-BE" dirty="0" err="1"/>
                        <a:t>region_code</a:t>
                      </a:r>
                      <a:r>
                        <a:rPr lang="nl-BE" dirty="0"/>
                        <a:t> </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737409593"/>
                  </a:ext>
                </a:extLst>
              </a:tr>
              <a:tr h="432000">
                <a:tc>
                  <a:txBody>
                    <a:bodyPr/>
                    <a:lstStyle/>
                    <a:p>
                      <a:pPr algn="ctr"/>
                      <a:r>
                        <a:rPr lang="nl-BE" dirty="0" err="1"/>
                        <a:t>date_recorded</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waterpoint_type_group</a:t>
                      </a:r>
                      <a:r>
                        <a:rPr lang="nl-BE" dirty="0"/>
                        <a:t> </a:t>
                      </a:r>
                    </a:p>
                  </a:txBody>
                  <a:tcPr/>
                </a:tc>
                <a:tc>
                  <a:txBody>
                    <a:bodyPr/>
                    <a:lstStyle/>
                    <a:p>
                      <a:pPr algn="ctr"/>
                      <a:r>
                        <a:rPr lang="nl-BE" dirty="0" err="1"/>
                        <a:t>wpt_name</a:t>
                      </a:r>
                      <a:r>
                        <a:rPr lang="nl-BE" dirty="0"/>
                        <a:t> </a:t>
                      </a:r>
                    </a:p>
                  </a:txBody>
                  <a:tcPr/>
                </a:tc>
                <a:tc>
                  <a:txBody>
                    <a:bodyPr/>
                    <a:lstStyle/>
                    <a:p>
                      <a:pPr algn="ctr"/>
                      <a:r>
                        <a:rPr lang="nl-BE" dirty="0" err="1"/>
                        <a:t>subvillage</a:t>
                      </a:r>
                      <a:r>
                        <a:rPr lang="nl-BE" dirty="0"/>
                        <a:t> </a:t>
                      </a:r>
                    </a:p>
                  </a:txBody>
                  <a:tcPr/>
                </a:tc>
                <a:tc>
                  <a:txBody>
                    <a:bodyPr/>
                    <a:lstStyle/>
                    <a:p>
                      <a:pPr algn="ctr"/>
                      <a:r>
                        <a:rPr lang="nl-BE" dirty="0" err="1"/>
                        <a:t>district_code</a:t>
                      </a:r>
                      <a:r>
                        <a:rPr lang="nl-BE" dirty="0"/>
                        <a:t> </a:t>
                      </a:r>
                    </a:p>
                  </a:txBody>
                  <a:tcPr/>
                </a:tc>
                <a:extLst>
                  <a:ext uri="{0D108BD9-81ED-4DB2-BD59-A6C34878D82A}">
                    <a16:rowId xmlns:a16="http://schemas.microsoft.com/office/drawing/2014/main" val="1884118597"/>
                  </a:ext>
                </a:extLst>
              </a:tr>
              <a:tr h="432000">
                <a:tc>
                  <a:txBody>
                    <a:bodyPr/>
                    <a:lstStyle/>
                    <a:p>
                      <a:pPr algn="ctr"/>
                      <a:r>
                        <a:rPr lang="nl-BE" dirty="0" err="1"/>
                        <a:t>funder</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management_group</a:t>
                      </a:r>
                      <a:r>
                        <a:rPr lang="nl-BE" dirty="0"/>
                        <a:t> </a:t>
                      </a:r>
                    </a:p>
                  </a:txBody>
                  <a:tcPr/>
                </a:tc>
                <a:tc>
                  <a:txBody>
                    <a:bodyPr/>
                    <a:lstStyle/>
                    <a:p>
                      <a:pPr algn="ctr"/>
                      <a:r>
                        <a:rPr lang="nl-BE" dirty="0" err="1"/>
                        <a:t>num_private</a:t>
                      </a:r>
                      <a:endParaRPr lang="nl-BE" dirty="0"/>
                    </a:p>
                  </a:txBody>
                  <a:tcPr/>
                </a:tc>
                <a:tc>
                  <a:txBody>
                    <a:bodyPr/>
                    <a:lstStyle/>
                    <a:p>
                      <a:pPr algn="ctr"/>
                      <a:r>
                        <a:rPr lang="nl-BE" dirty="0" err="1"/>
                        <a:t>region</a:t>
                      </a:r>
                      <a:r>
                        <a:rPr lang="nl-BE" dirty="0"/>
                        <a:t> </a:t>
                      </a:r>
                    </a:p>
                  </a:txBody>
                  <a:tcPr/>
                </a:tc>
                <a:tc>
                  <a:txBody>
                    <a:bodyPr/>
                    <a:lstStyle/>
                    <a:p>
                      <a:pPr algn="ctr"/>
                      <a:r>
                        <a:rPr lang="nl-BE" dirty="0" err="1"/>
                        <a:t>lga</a:t>
                      </a:r>
                      <a:r>
                        <a:rPr lang="nl-BE" dirty="0"/>
                        <a:t> </a:t>
                      </a:r>
                    </a:p>
                  </a:txBody>
                  <a:tcPr/>
                </a:tc>
                <a:extLst>
                  <a:ext uri="{0D108BD9-81ED-4DB2-BD59-A6C34878D82A}">
                    <a16:rowId xmlns:a16="http://schemas.microsoft.com/office/drawing/2014/main" val="2326517988"/>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t>longitude </a:t>
                      </a:r>
                    </a:p>
                  </a:txBody>
                  <a:tcPr/>
                </a:tc>
                <a:tc>
                  <a:txBody>
                    <a:bodyPr/>
                    <a:lstStyle/>
                    <a:p>
                      <a:pPr algn="ctr"/>
                      <a:r>
                        <a:rPr lang="nl-BE" dirty="0" err="1"/>
                        <a:t>extraction_type_group</a:t>
                      </a:r>
                      <a:r>
                        <a:rPr lang="nl-BE" dirty="0"/>
                        <a:t> </a:t>
                      </a:r>
                    </a:p>
                  </a:txBody>
                  <a:tcPr/>
                </a:tc>
                <a:tc>
                  <a:txBody>
                    <a:bodyPr/>
                    <a:lstStyle/>
                    <a:p>
                      <a:pPr algn="ctr"/>
                      <a:r>
                        <a:rPr lang="nl-BE" dirty="0" err="1"/>
                        <a:t>id</a:t>
                      </a:r>
                      <a:endParaRPr lang="nl-BE" dirty="0"/>
                    </a:p>
                  </a:txBody>
                  <a:tcPr/>
                </a:tc>
                <a:tc>
                  <a:txBody>
                    <a:bodyPr/>
                    <a:lstStyle/>
                    <a:p>
                      <a:pPr algn="ctr"/>
                      <a:r>
                        <a:rPr lang="nl-BE" dirty="0"/>
                        <a:t>management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installer</a:t>
                      </a:r>
                      <a:r>
                        <a:rPr lang="nl-BE" dirty="0"/>
                        <a:t> </a:t>
                      </a:r>
                    </a:p>
                  </a:txBody>
                  <a:tcPr/>
                </a:tc>
                <a:extLst>
                  <a:ext uri="{0D108BD9-81ED-4DB2-BD59-A6C34878D82A}">
                    <a16:rowId xmlns:a16="http://schemas.microsoft.com/office/drawing/2014/main" val="3041336349"/>
                  </a:ext>
                </a:extLst>
              </a:tr>
              <a:tr h="432000">
                <a:tc>
                  <a:txBody>
                    <a:bodyPr/>
                    <a:lstStyle/>
                    <a:p>
                      <a:pPr algn="ctr"/>
                      <a:r>
                        <a:rPr lang="nl-BE" dirty="0" err="1"/>
                        <a:t>quantity</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extraction_type_class</a:t>
                      </a:r>
                      <a:r>
                        <a:rPr lang="nl-BE" dirty="0"/>
                        <a:t> </a:t>
                      </a:r>
                    </a:p>
                  </a:txBody>
                  <a:tcPr/>
                </a:tc>
                <a:tc>
                  <a:txBody>
                    <a:bodyPr/>
                    <a:lstStyle/>
                    <a:p>
                      <a:pPr algn="ctr"/>
                      <a:r>
                        <a:rPr lang="nl-BE" dirty="0"/>
                        <a:t>source </a:t>
                      </a:r>
                    </a:p>
                  </a:txBody>
                  <a:tcPr/>
                </a:tc>
                <a:tc>
                  <a:txBody>
                    <a:bodyPr/>
                    <a:lstStyle/>
                    <a:p>
                      <a:pPr algn="ctr"/>
                      <a:r>
                        <a:rPr lang="nl-BE" dirty="0" err="1"/>
                        <a:t>source_type</a:t>
                      </a:r>
                      <a:r>
                        <a:rPr lang="nl-BE" dirty="0"/>
                        <a:t> </a:t>
                      </a:r>
                    </a:p>
                  </a:txBody>
                  <a:tcPr/>
                </a:tc>
                <a:tc>
                  <a:txBody>
                    <a:bodyPr/>
                    <a:lstStyle/>
                    <a:p>
                      <a:pPr algn="ctr"/>
                      <a:r>
                        <a:rPr lang="nl-BE" dirty="0" err="1"/>
                        <a:t>source_class</a:t>
                      </a:r>
                      <a:r>
                        <a:rPr lang="nl-BE" dirty="0"/>
                        <a:t> </a:t>
                      </a:r>
                    </a:p>
                  </a:txBody>
                  <a:tcPr/>
                </a:tc>
                <a:extLst>
                  <a:ext uri="{0D108BD9-81ED-4DB2-BD59-A6C34878D82A}">
                    <a16:rowId xmlns:a16="http://schemas.microsoft.com/office/drawing/2014/main" val="748452885"/>
                  </a:ext>
                </a:extLst>
              </a:tr>
              <a:tr h="432000">
                <a:tc>
                  <a:txBody>
                    <a:bodyPr/>
                    <a:lstStyle/>
                    <a:p>
                      <a:pPr algn="ctr"/>
                      <a:r>
                        <a:rPr lang="nl-BE" dirty="0"/>
                        <a:t>permit</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extraction_type</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t> </a:t>
                      </a:r>
                      <a:r>
                        <a:rPr lang="nl-BE" dirty="0" err="1"/>
                        <a:t>water_quality</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quality_group</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recorded_by</a:t>
                      </a:r>
                      <a:endParaRPr lang="nl-BE" dirty="0"/>
                    </a:p>
                  </a:txBody>
                  <a:tcPr/>
                </a:tc>
                <a:extLst>
                  <a:ext uri="{0D108BD9-81ED-4DB2-BD59-A6C34878D82A}">
                    <a16:rowId xmlns:a16="http://schemas.microsoft.com/office/drawing/2014/main" val="956897584"/>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construction_year</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scheme_management</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payment_type</a:t>
                      </a:r>
                      <a:r>
                        <a:rPr lang="nl-BE" dirty="0">
                          <a:solidFill>
                            <a:schemeClr val="bg1"/>
                          </a:solidFill>
                        </a:rPr>
                        <a:t> </a:t>
                      </a: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quantity_group</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scheme_name</a:t>
                      </a:r>
                      <a:r>
                        <a:rPr lang="nl-BE" dirty="0"/>
                        <a:t> </a:t>
                      </a:r>
                    </a:p>
                  </a:txBody>
                  <a:tcPr/>
                </a:tc>
                <a:extLst>
                  <a:ext uri="{0D108BD9-81ED-4DB2-BD59-A6C34878D82A}">
                    <a16:rowId xmlns:a16="http://schemas.microsoft.com/office/drawing/2014/main" val="2053763347"/>
                  </a:ext>
                </a:extLst>
              </a:tr>
              <a:tr h="432000">
                <a:tc>
                  <a:txBody>
                    <a:bodyPr/>
                    <a:lstStyle/>
                    <a:p>
                      <a:pPr algn="ctr"/>
                      <a:r>
                        <a:rPr lang="nl-BE" dirty="0" err="1"/>
                        <a:t>ward</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population</a:t>
                      </a:r>
                      <a:endParaRPr lang="nl-BE" dirty="0"/>
                    </a:p>
                  </a:txBody>
                  <a:tcPr/>
                </a:tc>
                <a:tc>
                  <a:txBody>
                    <a:bodyPr/>
                    <a:lstStyle/>
                    <a:p>
                      <a:pPr algn="ctr"/>
                      <a:r>
                        <a:rPr lang="nl-BE" dirty="0" err="1"/>
                        <a:t>public_meeting</a:t>
                      </a:r>
                      <a:endParaRPr lang="nl-BE" dirty="0"/>
                    </a:p>
                  </a:txBody>
                  <a:tcPr/>
                </a:tc>
                <a:tc>
                  <a:txBody>
                    <a:bodyPr/>
                    <a:lstStyle/>
                    <a:p>
                      <a:pPr algn="ctr"/>
                      <a:r>
                        <a:rPr lang="nl-BE" dirty="0" err="1">
                          <a:solidFill>
                            <a:schemeClr val="bg1"/>
                          </a:solidFill>
                        </a:rPr>
                        <a:t>payment</a:t>
                      </a:r>
                      <a:endParaRPr lang="nl-BE" dirty="0">
                        <a:solidFill>
                          <a:schemeClr val="bg1"/>
                        </a:solidFill>
                      </a:endParaRPr>
                    </a:p>
                  </a:txBody>
                  <a:tcPr>
                    <a:solidFill>
                      <a:schemeClr val="accent1"/>
                    </a:solidFill>
                  </a:tcPr>
                </a:tc>
                <a:tc>
                  <a:txBody>
                    <a:bodyPr/>
                    <a:lstStyle/>
                    <a:p>
                      <a:pPr algn="ctr"/>
                      <a:r>
                        <a:rPr lang="nl-BE" dirty="0" err="1"/>
                        <a:t>waterpoint_type</a:t>
                      </a:r>
                      <a:endParaRPr lang="nl-BE" dirty="0"/>
                    </a:p>
                  </a:txBody>
                  <a:tcPr/>
                </a:tc>
                <a:extLst>
                  <a:ext uri="{0D108BD9-81ED-4DB2-BD59-A6C34878D82A}">
                    <a16:rowId xmlns:a16="http://schemas.microsoft.com/office/drawing/2014/main" val="356917844"/>
                  </a:ext>
                </a:extLst>
              </a:tr>
            </a:tbl>
          </a:graphicData>
        </a:graphic>
      </p:graphicFrame>
      <p:pic>
        <p:nvPicPr>
          <p:cNvPr id="9" name="Audio 8">
            <a:hlinkClick r:id="" action="ppaction://media"/>
            <a:extLst>
              <a:ext uri="{FF2B5EF4-FFF2-40B4-BE49-F238E27FC236}">
                <a16:creationId xmlns:a16="http://schemas.microsoft.com/office/drawing/2014/main" id="{B3C258E3-5544-4291-9888-5B85EF6438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61578167"/>
      </p:ext>
    </p:extLst>
  </p:cSld>
  <p:clrMapOvr>
    <a:masterClrMapping/>
  </p:clrMapOvr>
  <mc:AlternateContent xmlns:mc="http://schemas.openxmlformats.org/markup-compatibility/2006" xmlns:p14="http://schemas.microsoft.com/office/powerpoint/2010/main">
    <mc:Choice Requires="p14">
      <p:transition spd="slow" p14:dur="2000" advTm="6257"/>
    </mc:Choice>
    <mc:Fallback xmlns="">
      <p:transition spd="slow" advTm="6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E916D22-ACC9-4C1E-98F6-6EEC76081DF3}"/>
              </a:ext>
            </a:extLst>
          </p:cNvPr>
          <p:cNvSpPr>
            <a:spLocks noGrp="1"/>
          </p:cNvSpPr>
          <p:nvPr>
            <p:ph type="title"/>
          </p:nvPr>
        </p:nvSpPr>
        <p:spPr>
          <a:xfrm>
            <a:off x="731838" y="711463"/>
            <a:ext cx="1741484" cy="341050"/>
          </a:xfrm>
        </p:spPr>
        <p:txBody>
          <a:bodyPr/>
          <a:lstStyle/>
          <a:p>
            <a:r>
              <a:rPr lang="nl-BE" dirty="0"/>
              <a:t>features</a:t>
            </a:r>
          </a:p>
        </p:txBody>
      </p:sp>
      <p:sp>
        <p:nvSpPr>
          <p:cNvPr id="6" name="Ondertitel 5">
            <a:extLst>
              <a:ext uri="{FF2B5EF4-FFF2-40B4-BE49-F238E27FC236}">
                <a16:creationId xmlns:a16="http://schemas.microsoft.com/office/drawing/2014/main" id="{487C6CE7-6703-483C-8DB0-CB8F4CEB38B7}"/>
              </a:ext>
            </a:extLst>
          </p:cNvPr>
          <p:cNvSpPr>
            <a:spLocks noGrp="1"/>
          </p:cNvSpPr>
          <p:nvPr>
            <p:ph type="subTitle" idx="1"/>
          </p:nvPr>
        </p:nvSpPr>
        <p:spPr>
          <a:xfrm>
            <a:off x="731838" y="1104151"/>
            <a:ext cx="1828706" cy="335852"/>
          </a:xfrm>
        </p:spPr>
        <p:txBody>
          <a:bodyPr/>
          <a:lstStyle/>
          <a:p>
            <a:r>
              <a:rPr lang="nl-BE" dirty="0" err="1"/>
              <a:t>redundancy</a:t>
            </a:r>
            <a:endParaRPr lang="nl-BE" dirty="0"/>
          </a:p>
        </p:txBody>
      </p:sp>
      <p:graphicFrame>
        <p:nvGraphicFramePr>
          <p:cNvPr id="9" name="Tabel 8">
            <a:extLst>
              <a:ext uri="{FF2B5EF4-FFF2-40B4-BE49-F238E27FC236}">
                <a16:creationId xmlns:a16="http://schemas.microsoft.com/office/drawing/2014/main" id="{0E9AA596-143B-43CE-9D72-B53375E388E9}"/>
              </a:ext>
            </a:extLst>
          </p:cNvPr>
          <p:cNvGraphicFramePr>
            <a:graphicFrameLocks/>
          </p:cNvGraphicFramePr>
          <p:nvPr>
            <p:extLst>
              <p:ext uri="{D42A27DB-BD31-4B8C-83A1-F6EECF244321}">
                <p14:modId xmlns:p14="http://schemas.microsoft.com/office/powerpoint/2010/main" val="1661030563"/>
              </p:ext>
            </p:extLst>
          </p:nvPr>
        </p:nvGraphicFramePr>
        <p:xfrm>
          <a:off x="271272" y="1061200"/>
          <a:ext cx="11649456" cy="4096080"/>
        </p:xfrm>
        <a:graphic>
          <a:graphicData uri="http://schemas.openxmlformats.org/drawingml/2006/table">
            <a:tbl>
              <a:tblPr firstRow="1">
                <a:tableStyleId>{5C22544A-7EE6-4342-B048-85BDC9FD1C3A}</a:tableStyleId>
              </a:tblPr>
              <a:tblGrid>
                <a:gridCol w="2337496">
                  <a:extLst>
                    <a:ext uri="{9D8B030D-6E8A-4147-A177-3AD203B41FA5}">
                      <a16:colId xmlns:a16="http://schemas.microsoft.com/office/drawing/2014/main" val="1266929899"/>
                    </a:ext>
                  </a:extLst>
                </a:gridCol>
                <a:gridCol w="2916375">
                  <a:extLst>
                    <a:ext uri="{9D8B030D-6E8A-4147-A177-3AD203B41FA5}">
                      <a16:colId xmlns:a16="http://schemas.microsoft.com/office/drawing/2014/main" val="3972523421"/>
                    </a:ext>
                  </a:extLst>
                </a:gridCol>
                <a:gridCol w="2051721">
                  <a:extLst>
                    <a:ext uri="{9D8B030D-6E8A-4147-A177-3AD203B41FA5}">
                      <a16:colId xmlns:a16="http://schemas.microsoft.com/office/drawing/2014/main" val="615348058"/>
                    </a:ext>
                  </a:extLst>
                </a:gridCol>
                <a:gridCol w="2044393">
                  <a:extLst>
                    <a:ext uri="{9D8B030D-6E8A-4147-A177-3AD203B41FA5}">
                      <a16:colId xmlns:a16="http://schemas.microsoft.com/office/drawing/2014/main" val="25391798"/>
                    </a:ext>
                  </a:extLst>
                </a:gridCol>
                <a:gridCol w="2299471">
                  <a:extLst>
                    <a:ext uri="{9D8B030D-6E8A-4147-A177-3AD203B41FA5}">
                      <a16:colId xmlns:a16="http://schemas.microsoft.com/office/drawing/2014/main" val="4195857516"/>
                    </a:ext>
                  </a:extLst>
                </a:gridCol>
              </a:tblGrid>
              <a:tr h="640080">
                <a:tc gridSpan="5">
                  <a:txBody>
                    <a:bodyPr/>
                    <a:lstStyle/>
                    <a:p>
                      <a:endParaRPr lang="nl-BE" sz="100" b="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l-BE" sz="100" dirty="0"/>
                    </a:p>
                  </a:txBody>
                  <a:tcPr>
                    <a:noFill/>
                  </a:tcPr>
                </a:tc>
                <a:tc hMerge="1">
                  <a:txBody>
                    <a:bodyPr/>
                    <a:lstStyle/>
                    <a:p>
                      <a:endParaRPr lang="nl-BE" sz="100"/>
                    </a:p>
                  </a:txBody>
                  <a:tcPr>
                    <a:noFill/>
                  </a:tcPr>
                </a:tc>
                <a:tc hMerge="1">
                  <a:txBody>
                    <a:bodyPr/>
                    <a:lstStyle/>
                    <a:p>
                      <a:endParaRPr lang="nl-BE" sz="100"/>
                    </a:p>
                  </a:txBody>
                  <a:tcPr>
                    <a:noFill/>
                  </a:tcPr>
                </a:tc>
                <a:tc hMerge="1">
                  <a:txBody>
                    <a:bodyPr/>
                    <a:lstStyle/>
                    <a:p>
                      <a:endParaRPr lang="nl-BE" sz="100" dirty="0"/>
                    </a:p>
                  </a:txBody>
                  <a:tcPr>
                    <a:noFill/>
                  </a:tcPr>
                </a:tc>
                <a:extLst>
                  <a:ext uri="{0D108BD9-81ED-4DB2-BD59-A6C34878D82A}">
                    <a16:rowId xmlns:a16="http://schemas.microsoft.com/office/drawing/2014/main" val="2208517780"/>
                  </a:ext>
                </a:extLst>
              </a:tr>
              <a:tr h="432000">
                <a:tc>
                  <a:txBody>
                    <a:bodyPr/>
                    <a:lstStyle/>
                    <a:p>
                      <a:pPr algn="ctr"/>
                      <a:r>
                        <a:rPr lang="nl-BE" dirty="0" err="1"/>
                        <a:t>amount_tsh</a:t>
                      </a:r>
                      <a:endParaRPr lang="nl-BE" dirty="0"/>
                    </a:p>
                  </a:txBody>
                  <a:tcPr>
                    <a:lnT w="12700" cap="flat" cmpd="sng" algn="ctr">
                      <a:noFill/>
                      <a:prstDash val="solid"/>
                      <a:round/>
                      <a:headEnd type="none" w="med" len="med"/>
                      <a:tailEnd type="none" w="med" len="med"/>
                    </a:lnT>
                  </a:tcPr>
                </a:tc>
                <a:tc>
                  <a:txBody>
                    <a:bodyPr/>
                    <a:lstStyle/>
                    <a:p>
                      <a:pPr algn="ctr"/>
                      <a:r>
                        <a:rPr lang="nl-BE" dirty="0" err="1"/>
                        <a:t>gps_height</a:t>
                      </a:r>
                      <a:r>
                        <a:rPr lang="nl-BE" dirty="0"/>
                        <a:t> </a:t>
                      </a:r>
                    </a:p>
                  </a:txBody>
                  <a:tcPr>
                    <a:lnT w="12700" cap="flat" cmpd="sng" algn="ctr">
                      <a:noFill/>
                      <a:prstDash val="solid"/>
                      <a:round/>
                      <a:headEnd type="none" w="med" len="med"/>
                      <a:tailEnd type="none" w="med" len="med"/>
                    </a:lnT>
                  </a:tcPr>
                </a:tc>
                <a:tc>
                  <a:txBody>
                    <a:bodyPr/>
                    <a:lstStyle/>
                    <a:p>
                      <a:pPr algn="ctr"/>
                      <a:r>
                        <a:rPr lang="nl-BE" dirty="0"/>
                        <a:t>latitude </a:t>
                      </a:r>
                    </a:p>
                  </a:txBody>
                  <a:tcPr>
                    <a:lnT w="12700" cap="flat" cmpd="sng" algn="ctr">
                      <a:noFill/>
                      <a:prstDash val="solid"/>
                      <a:round/>
                      <a:headEnd type="none" w="med" len="med"/>
                      <a:tailEnd type="none" w="med" len="med"/>
                    </a:lnT>
                  </a:tcPr>
                </a:tc>
                <a:tc>
                  <a:txBody>
                    <a:bodyPr/>
                    <a:lstStyle/>
                    <a:p>
                      <a:pPr algn="ctr"/>
                      <a:r>
                        <a:rPr lang="nl-BE" dirty="0" err="1"/>
                        <a:t>basin</a:t>
                      </a:r>
                      <a:r>
                        <a:rPr lang="nl-BE" dirty="0"/>
                        <a:t> </a:t>
                      </a:r>
                    </a:p>
                  </a:txBody>
                  <a:tcPr>
                    <a:lnT w="12700" cap="flat" cmpd="sng" algn="ctr">
                      <a:noFill/>
                      <a:prstDash val="solid"/>
                      <a:round/>
                      <a:headEnd type="none" w="med" len="med"/>
                      <a:tailEnd type="none" w="med" len="med"/>
                    </a:lnT>
                  </a:tcPr>
                </a:tc>
                <a:tc>
                  <a:txBody>
                    <a:bodyPr/>
                    <a:lstStyle/>
                    <a:p>
                      <a:pPr algn="ctr"/>
                      <a:r>
                        <a:rPr lang="nl-BE" dirty="0" err="1"/>
                        <a:t>region_code</a:t>
                      </a:r>
                      <a:r>
                        <a:rPr lang="nl-BE" dirty="0"/>
                        <a:t> </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737409593"/>
                  </a:ext>
                </a:extLst>
              </a:tr>
              <a:tr h="432000">
                <a:tc>
                  <a:txBody>
                    <a:bodyPr/>
                    <a:lstStyle/>
                    <a:p>
                      <a:pPr algn="ctr"/>
                      <a:r>
                        <a:rPr lang="nl-BE" dirty="0" err="1"/>
                        <a:t>date_recorded</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waterpoint_type_group</a:t>
                      </a:r>
                      <a:r>
                        <a:rPr lang="nl-BE" dirty="0"/>
                        <a:t> </a:t>
                      </a:r>
                    </a:p>
                  </a:txBody>
                  <a:tcPr/>
                </a:tc>
                <a:tc>
                  <a:txBody>
                    <a:bodyPr/>
                    <a:lstStyle/>
                    <a:p>
                      <a:pPr algn="ctr"/>
                      <a:r>
                        <a:rPr lang="nl-BE" dirty="0" err="1"/>
                        <a:t>wpt_name</a:t>
                      </a:r>
                      <a:r>
                        <a:rPr lang="nl-BE" dirty="0"/>
                        <a:t> </a:t>
                      </a:r>
                    </a:p>
                  </a:txBody>
                  <a:tcPr/>
                </a:tc>
                <a:tc>
                  <a:txBody>
                    <a:bodyPr/>
                    <a:lstStyle/>
                    <a:p>
                      <a:pPr algn="ctr"/>
                      <a:r>
                        <a:rPr lang="nl-BE" dirty="0" err="1"/>
                        <a:t>subvillage</a:t>
                      </a:r>
                      <a:r>
                        <a:rPr lang="nl-BE" dirty="0"/>
                        <a:t> </a:t>
                      </a:r>
                    </a:p>
                  </a:txBody>
                  <a:tcPr/>
                </a:tc>
                <a:tc>
                  <a:txBody>
                    <a:bodyPr/>
                    <a:lstStyle/>
                    <a:p>
                      <a:pPr algn="ctr"/>
                      <a:r>
                        <a:rPr lang="nl-BE" dirty="0" err="1"/>
                        <a:t>district_code</a:t>
                      </a:r>
                      <a:r>
                        <a:rPr lang="nl-BE" dirty="0"/>
                        <a:t> </a:t>
                      </a:r>
                    </a:p>
                  </a:txBody>
                  <a:tcPr/>
                </a:tc>
                <a:extLst>
                  <a:ext uri="{0D108BD9-81ED-4DB2-BD59-A6C34878D82A}">
                    <a16:rowId xmlns:a16="http://schemas.microsoft.com/office/drawing/2014/main" val="1884118597"/>
                  </a:ext>
                </a:extLst>
              </a:tr>
              <a:tr h="432000">
                <a:tc>
                  <a:txBody>
                    <a:bodyPr/>
                    <a:lstStyle/>
                    <a:p>
                      <a:pPr algn="ctr"/>
                      <a:r>
                        <a:rPr lang="nl-BE" dirty="0" err="1"/>
                        <a:t>funder</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management_group</a:t>
                      </a:r>
                      <a:r>
                        <a:rPr lang="nl-BE" dirty="0"/>
                        <a:t> </a:t>
                      </a:r>
                    </a:p>
                  </a:txBody>
                  <a:tcPr/>
                </a:tc>
                <a:tc>
                  <a:txBody>
                    <a:bodyPr/>
                    <a:lstStyle/>
                    <a:p>
                      <a:pPr algn="ctr"/>
                      <a:r>
                        <a:rPr lang="nl-BE" dirty="0" err="1"/>
                        <a:t>num_private</a:t>
                      </a:r>
                      <a:endParaRPr lang="nl-BE" dirty="0"/>
                    </a:p>
                  </a:txBody>
                  <a:tcPr/>
                </a:tc>
                <a:tc>
                  <a:txBody>
                    <a:bodyPr/>
                    <a:lstStyle/>
                    <a:p>
                      <a:pPr algn="ctr"/>
                      <a:r>
                        <a:rPr lang="nl-BE" dirty="0" err="1"/>
                        <a:t>region</a:t>
                      </a:r>
                      <a:r>
                        <a:rPr lang="nl-BE" dirty="0"/>
                        <a:t> </a:t>
                      </a:r>
                    </a:p>
                  </a:txBody>
                  <a:tcPr/>
                </a:tc>
                <a:tc>
                  <a:txBody>
                    <a:bodyPr/>
                    <a:lstStyle/>
                    <a:p>
                      <a:pPr algn="ctr"/>
                      <a:r>
                        <a:rPr lang="nl-BE" dirty="0" err="1"/>
                        <a:t>lga</a:t>
                      </a:r>
                      <a:r>
                        <a:rPr lang="nl-BE" dirty="0"/>
                        <a:t> </a:t>
                      </a:r>
                    </a:p>
                  </a:txBody>
                  <a:tcPr/>
                </a:tc>
                <a:extLst>
                  <a:ext uri="{0D108BD9-81ED-4DB2-BD59-A6C34878D82A}">
                    <a16:rowId xmlns:a16="http://schemas.microsoft.com/office/drawing/2014/main" val="2326517988"/>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t>longitude </a:t>
                      </a:r>
                    </a:p>
                  </a:txBody>
                  <a:tcPr/>
                </a:tc>
                <a:tc>
                  <a:txBody>
                    <a:bodyPr/>
                    <a:lstStyle/>
                    <a:p>
                      <a:pPr algn="ctr"/>
                      <a:r>
                        <a:rPr lang="nl-BE" dirty="0" err="1">
                          <a:solidFill>
                            <a:schemeClr val="bg1"/>
                          </a:solidFill>
                        </a:rPr>
                        <a:t>extraction_type_group</a:t>
                      </a:r>
                      <a:r>
                        <a:rPr lang="nl-BE" dirty="0">
                          <a:solidFill>
                            <a:schemeClr val="bg1"/>
                          </a:solidFill>
                        </a:rPr>
                        <a:t> </a:t>
                      </a:r>
                    </a:p>
                  </a:txBody>
                  <a:tcPr>
                    <a:solidFill>
                      <a:schemeClr val="accent1"/>
                    </a:solidFill>
                  </a:tcPr>
                </a:tc>
                <a:tc>
                  <a:txBody>
                    <a:bodyPr/>
                    <a:lstStyle/>
                    <a:p>
                      <a:pPr algn="ctr"/>
                      <a:r>
                        <a:rPr lang="nl-BE" dirty="0" err="1"/>
                        <a:t>id</a:t>
                      </a:r>
                      <a:endParaRPr lang="nl-BE" dirty="0"/>
                    </a:p>
                  </a:txBody>
                  <a:tcPr/>
                </a:tc>
                <a:tc>
                  <a:txBody>
                    <a:bodyPr/>
                    <a:lstStyle/>
                    <a:p>
                      <a:pPr algn="ctr"/>
                      <a:r>
                        <a:rPr lang="nl-BE" dirty="0"/>
                        <a:t>management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installer</a:t>
                      </a:r>
                      <a:r>
                        <a:rPr lang="nl-BE" dirty="0"/>
                        <a:t> </a:t>
                      </a:r>
                    </a:p>
                  </a:txBody>
                  <a:tcPr/>
                </a:tc>
                <a:extLst>
                  <a:ext uri="{0D108BD9-81ED-4DB2-BD59-A6C34878D82A}">
                    <a16:rowId xmlns:a16="http://schemas.microsoft.com/office/drawing/2014/main" val="3041336349"/>
                  </a:ext>
                </a:extLst>
              </a:tr>
              <a:tr h="432000">
                <a:tc>
                  <a:txBody>
                    <a:bodyPr/>
                    <a:lstStyle/>
                    <a:p>
                      <a:pPr algn="ctr"/>
                      <a:r>
                        <a:rPr lang="nl-BE" dirty="0" err="1"/>
                        <a:t>quantity</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extraction_type_class</a:t>
                      </a:r>
                      <a:r>
                        <a:rPr lang="nl-BE" dirty="0">
                          <a:solidFill>
                            <a:schemeClr val="bg1"/>
                          </a:solidFill>
                        </a:rPr>
                        <a:t> </a:t>
                      </a:r>
                    </a:p>
                  </a:txBody>
                  <a:tcPr>
                    <a:solidFill>
                      <a:schemeClr val="accent1"/>
                    </a:solidFill>
                  </a:tcPr>
                </a:tc>
                <a:tc>
                  <a:txBody>
                    <a:bodyPr/>
                    <a:lstStyle/>
                    <a:p>
                      <a:pPr algn="ctr"/>
                      <a:r>
                        <a:rPr lang="nl-BE" dirty="0"/>
                        <a:t>source </a:t>
                      </a:r>
                    </a:p>
                  </a:txBody>
                  <a:tcPr/>
                </a:tc>
                <a:tc>
                  <a:txBody>
                    <a:bodyPr/>
                    <a:lstStyle/>
                    <a:p>
                      <a:pPr algn="ctr"/>
                      <a:r>
                        <a:rPr lang="nl-BE" dirty="0" err="1"/>
                        <a:t>source_type</a:t>
                      </a:r>
                      <a:r>
                        <a:rPr lang="nl-BE" dirty="0"/>
                        <a:t> </a:t>
                      </a:r>
                    </a:p>
                  </a:txBody>
                  <a:tcPr/>
                </a:tc>
                <a:tc>
                  <a:txBody>
                    <a:bodyPr/>
                    <a:lstStyle/>
                    <a:p>
                      <a:pPr algn="ctr"/>
                      <a:r>
                        <a:rPr lang="nl-BE" dirty="0" err="1"/>
                        <a:t>source_class</a:t>
                      </a:r>
                      <a:r>
                        <a:rPr lang="nl-BE" dirty="0"/>
                        <a:t> </a:t>
                      </a:r>
                    </a:p>
                  </a:txBody>
                  <a:tcPr/>
                </a:tc>
                <a:extLst>
                  <a:ext uri="{0D108BD9-81ED-4DB2-BD59-A6C34878D82A}">
                    <a16:rowId xmlns:a16="http://schemas.microsoft.com/office/drawing/2014/main" val="748452885"/>
                  </a:ext>
                </a:extLst>
              </a:tr>
              <a:tr h="432000">
                <a:tc>
                  <a:txBody>
                    <a:bodyPr/>
                    <a:lstStyle/>
                    <a:p>
                      <a:pPr algn="ctr"/>
                      <a:r>
                        <a:rPr lang="nl-BE" dirty="0"/>
                        <a:t>permit</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solidFill>
                            <a:schemeClr val="bg1"/>
                          </a:solidFill>
                        </a:rPr>
                        <a:t>extraction_type</a:t>
                      </a:r>
                      <a:endParaRPr lang="nl-BE" dirty="0">
                        <a:solidFill>
                          <a:schemeClr val="bg1"/>
                        </a:solidFill>
                      </a:endParaRPr>
                    </a:p>
                  </a:txBody>
                  <a:tcPr>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a:t> </a:t>
                      </a:r>
                      <a:r>
                        <a:rPr lang="nl-BE" dirty="0" err="1"/>
                        <a:t>water_quality</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quality_group</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recorded_by</a:t>
                      </a:r>
                      <a:endParaRPr lang="nl-BE" dirty="0"/>
                    </a:p>
                  </a:txBody>
                  <a:tcPr/>
                </a:tc>
                <a:extLst>
                  <a:ext uri="{0D108BD9-81ED-4DB2-BD59-A6C34878D82A}">
                    <a16:rowId xmlns:a16="http://schemas.microsoft.com/office/drawing/2014/main" val="956897584"/>
                  </a:ext>
                </a:extLst>
              </a:tr>
              <a:tr h="43200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construction_year</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scheme_management</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payment_type</a:t>
                      </a:r>
                      <a:r>
                        <a:rPr lang="nl-BE" dirty="0"/>
                        <a:t> </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quantity_group</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scheme_name</a:t>
                      </a:r>
                      <a:r>
                        <a:rPr lang="nl-BE" dirty="0"/>
                        <a:t> </a:t>
                      </a:r>
                    </a:p>
                  </a:txBody>
                  <a:tcPr/>
                </a:tc>
                <a:extLst>
                  <a:ext uri="{0D108BD9-81ED-4DB2-BD59-A6C34878D82A}">
                    <a16:rowId xmlns:a16="http://schemas.microsoft.com/office/drawing/2014/main" val="2053763347"/>
                  </a:ext>
                </a:extLst>
              </a:tr>
              <a:tr h="432000">
                <a:tc>
                  <a:txBody>
                    <a:bodyPr/>
                    <a:lstStyle/>
                    <a:p>
                      <a:pPr algn="ctr"/>
                      <a:r>
                        <a:rPr lang="nl-BE" dirty="0" err="1"/>
                        <a:t>ward</a:t>
                      </a:r>
                      <a:endParaRPr lang="nl-BE" dirty="0"/>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nl-BE" dirty="0" err="1"/>
                        <a:t>population</a:t>
                      </a:r>
                      <a:endParaRPr lang="nl-BE" dirty="0"/>
                    </a:p>
                  </a:txBody>
                  <a:tcPr/>
                </a:tc>
                <a:tc>
                  <a:txBody>
                    <a:bodyPr/>
                    <a:lstStyle/>
                    <a:p>
                      <a:pPr algn="ctr"/>
                      <a:r>
                        <a:rPr lang="nl-BE" dirty="0" err="1"/>
                        <a:t>public_meeting</a:t>
                      </a:r>
                      <a:endParaRPr lang="nl-BE" dirty="0"/>
                    </a:p>
                  </a:txBody>
                  <a:tcPr/>
                </a:tc>
                <a:tc>
                  <a:txBody>
                    <a:bodyPr/>
                    <a:lstStyle/>
                    <a:p>
                      <a:pPr algn="ctr"/>
                      <a:r>
                        <a:rPr lang="nl-BE" dirty="0" err="1"/>
                        <a:t>payment</a:t>
                      </a:r>
                      <a:endParaRPr lang="nl-BE" dirty="0"/>
                    </a:p>
                  </a:txBody>
                  <a:tcPr/>
                </a:tc>
                <a:tc>
                  <a:txBody>
                    <a:bodyPr/>
                    <a:lstStyle/>
                    <a:p>
                      <a:pPr algn="ctr"/>
                      <a:r>
                        <a:rPr lang="nl-BE" dirty="0" err="1"/>
                        <a:t>waterpoint_type</a:t>
                      </a:r>
                      <a:endParaRPr lang="nl-BE" dirty="0"/>
                    </a:p>
                  </a:txBody>
                  <a:tcPr/>
                </a:tc>
                <a:extLst>
                  <a:ext uri="{0D108BD9-81ED-4DB2-BD59-A6C34878D82A}">
                    <a16:rowId xmlns:a16="http://schemas.microsoft.com/office/drawing/2014/main" val="356917844"/>
                  </a:ext>
                </a:extLst>
              </a:tr>
            </a:tbl>
          </a:graphicData>
        </a:graphic>
      </p:graphicFrame>
      <p:pic>
        <p:nvPicPr>
          <p:cNvPr id="8" name="Audio 7">
            <a:hlinkClick r:id="" action="ppaction://media"/>
            <a:extLst>
              <a:ext uri="{FF2B5EF4-FFF2-40B4-BE49-F238E27FC236}">
                <a16:creationId xmlns:a16="http://schemas.microsoft.com/office/drawing/2014/main" id="{09008ED1-79D0-4F7E-AE52-C2E97A02C8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6079379"/>
      </p:ext>
    </p:extLst>
  </p:cSld>
  <p:clrMapOvr>
    <a:masterClrMapping/>
  </p:clrMapOvr>
  <mc:AlternateContent xmlns:mc="http://schemas.openxmlformats.org/markup-compatibility/2006" xmlns:p14="http://schemas.microsoft.com/office/powerpoint/2010/main">
    <mc:Choice Requires="p14">
      <p:transition spd="slow" p14:dur="2000" advTm="5803"/>
    </mc:Choice>
    <mc:Fallback xmlns="">
      <p:transition spd="slow" advTm="5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8F30EAF5-C854-433A-8813-32EDAAF2036C}"/>
              </a:ext>
            </a:extLst>
          </p:cNvPr>
          <p:cNvPicPr>
            <a:picLocks noChangeAspect="1"/>
          </p:cNvPicPr>
          <p:nvPr/>
        </p:nvPicPr>
        <p:blipFill>
          <a:blip r:embed="rId4"/>
          <a:stretch>
            <a:fillRect/>
          </a:stretch>
        </p:blipFill>
        <p:spPr>
          <a:xfrm>
            <a:off x="1086977" y="881988"/>
            <a:ext cx="10018046" cy="5009023"/>
          </a:xfrm>
          <a:prstGeom prst="rect">
            <a:avLst/>
          </a:prstGeom>
        </p:spPr>
      </p:pic>
      <p:sp>
        <p:nvSpPr>
          <p:cNvPr id="4" name="Titel 3">
            <a:extLst>
              <a:ext uri="{FF2B5EF4-FFF2-40B4-BE49-F238E27FC236}">
                <a16:creationId xmlns:a16="http://schemas.microsoft.com/office/drawing/2014/main" id="{D8321F64-C0D7-4F53-966B-7B44AA7CB3D5}"/>
              </a:ext>
            </a:extLst>
          </p:cNvPr>
          <p:cNvSpPr>
            <a:spLocks noGrp="1"/>
          </p:cNvSpPr>
          <p:nvPr>
            <p:ph type="title"/>
          </p:nvPr>
        </p:nvSpPr>
        <p:spPr>
          <a:xfrm>
            <a:off x="731838" y="711463"/>
            <a:ext cx="2265667" cy="341050"/>
          </a:xfrm>
        </p:spPr>
        <p:txBody>
          <a:bodyPr/>
          <a:lstStyle/>
          <a:p>
            <a:r>
              <a:rPr lang="nl-BE" dirty="0" err="1"/>
              <a:t>informative</a:t>
            </a:r>
            <a:endParaRPr lang="nl-BE" dirty="0"/>
          </a:p>
        </p:txBody>
      </p:sp>
      <p:sp>
        <p:nvSpPr>
          <p:cNvPr id="5" name="Ondertitel 4">
            <a:extLst>
              <a:ext uri="{FF2B5EF4-FFF2-40B4-BE49-F238E27FC236}">
                <a16:creationId xmlns:a16="http://schemas.microsoft.com/office/drawing/2014/main" id="{8250F8E7-74A2-4344-861C-731E524D95A2}"/>
              </a:ext>
            </a:extLst>
          </p:cNvPr>
          <p:cNvSpPr>
            <a:spLocks noGrp="1"/>
          </p:cNvSpPr>
          <p:nvPr>
            <p:ph type="subTitle" idx="1"/>
          </p:nvPr>
        </p:nvSpPr>
        <p:spPr>
          <a:xfrm>
            <a:off x="731838" y="1104151"/>
            <a:ext cx="1394741" cy="335852"/>
          </a:xfrm>
        </p:spPr>
        <p:txBody>
          <a:bodyPr/>
          <a:lstStyle/>
          <a:p>
            <a:r>
              <a:rPr lang="nl-BE" dirty="0" err="1"/>
              <a:t>quantity</a:t>
            </a:r>
            <a:endParaRPr lang="nl-BE" dirty="0"/>
          </a:p>
        </p:txBody>
      </p:sp>
      <p:pic>
        <p:nvPicPr>
          <p:cNvPr id="7" name="Audio 6">
            <a:hlinkClick r:id="" action="ppaction://media"/>
            <a:extLst>
              <a:ext uri="{FF2B5EF4-FFF2-40B4-BE49-F238E27FC236}">
                <a16:creationId xmlns:a16="http://schemas.microsoft.com/office/drawing/2014/main" id="{2E789025-7364-457F-803D-779A991AF7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5490643"/>
      </p:ext>
    </p:extLst>
  </p:cSld>
  <p:clrMapOvr>
    <a:masterClrMapping/>
  </p:clrMapOvr>
  <mc:AlternateContent xmlns:mc="http://schemas.openxmlformats.org/markup-compatibility/2006">
    <mc:Choice xmlns:p14="http://schemas.microsoft.com/office/powerpoint/2010/main" Requires="p14">
      <p:transition spd="slow" p14:dur="2000" advTm="9494"/>
    </mc:Choice>
    <mc:Fallback>
      <p:transition spd="slow" advTm="9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1 VUB THEME">
  <a:themeElements>
    <a:clrScheme name="VUB 2017">
      <a:dk1>
        <a:srgbClr val="000000"/>
      </a:dk1>
      <a:lt1>
        <a:srgbClr val="FFFFFF"/>
      </a:lt1>
      <a:dk2>
        <a:srgbClr val="44546A"/>
      </a:dk2>
      <a:lt2>
        <a:srgbClr val="E7E6E6"/>
      </a:lt2>
      <a:accent1>
        <a:srgbClr val="00339F"/>
      </a:accent1>
      <a:accent2>
        <a:srgbClr val="FF6600"/>
      </a:accent2>
      <a:accent3>
        <a:srgbClr val="E7E6E5"/>
      </a:accent3>
      <a:accent4>
        <a:srgbClr val="4B4B4B"/>
      </a:accent4>
      <a:accent5>
        <a:srgbClr val="577EC1"/>
      </a:accent5>
      <a:accent6>
        <a:srgbClr val="FFAA8B"/>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44450">
          <a:solidFill>
            <a:srgbClr val="0033A0"/>
          </a:solidFill>
        </a:ln>
      </a:spPr>
      <a:bodyPr rtlCol="0" anchor="ctr"/>
      <a:lstStyle>
        <a:defPPr algn="ctr">
          <a:defRPr sz="1600" dirty="0" err="1" smtClean="0">
            <a:solidFill>
              <a:srgbClr val="0033A0"/>
            </a:solidFill>
            <a:latin typeface="Verdana" charset="0"/>
            <a:ea typeface="Verdana" charset="0"/>
            <a:cs typeface="Verdana"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mtClean="0">
            <a:solidFill>
              <a:srgbClr val="0033A0"/>
            </a:solidFill>
            <a:latin typeface="Verdana" charset="0"/>
            <a:ea typeface="Verdana" charset="0"/>
            <a:cs typeface="Verdana" charset="0"/>
          </a:defRPr>
        </a:defPPr>
      </a:lstStyle>
    </a:txDef>
  </a:objectDefaults>
  <a:extraClrSchemeLst/>
  <a:extLst>
    <a:ext uri="{05A4C25C-085E-4340-85A3-A5531E510DB2}">
      <thm15:themeFamily xmlns:thm15="http://schemas.microsoft.com/office/thememl/2012/main" name="VUB_Template_Campagne" id="{11DCD98C-97B6-3B4E-896D-DEA0648CBB1F}" vid="{77A9687B-4647-C542-B0BC-FADBEAF20669}"/>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286</TotalTime>
  <Words>2818</Words>
  <Application>Microsoft Office PowerPoint</Application>
  <PresentationFormat>Breedbeeld</PresentationFormat>
  <Paragraphs>699</Paragraphs>
  <Slides>42</Slides>
  <Notes>20</Notes>
  <HiddenSlides>0</HiddenSlides>
  <MMClips>42</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42</vt:i4>
      </vt:variant>
    </vt:vector>
  </HeadingPairs>
  <TitlesOfParts>
    <vt:vector size="47" baseType="lpstr">
      <vt:lpstr>Arial</vt:lpstr>
      <vt:lpstr>Calibri</vt:lpstr>
      <vt:lpstr>LucidaGrande</vt:lpstr>
      <vt:lpstr>Verdana</vt:lpstr>
      <vt:lpstr>1 VUB THEME</vt:lpstr>
      <vt:lpstr>Data mining the water table</vt:lpstr>
      <vt:lpstr>Data exploration</vt:lpstr>
      <vt:lpstr>Status group</vt:lpstr>
      <vt:lpstr>features</vt:lpstr>
      <vt:lpstr>features</vt:lpstr>
      <vt:lpstr>features</vt:lpstr>
      <vt:lpstr>features</vt:lpstr>
      <vt:lpstr>features</vt:lpstr>
      <vt:lpstr>informative</vt:lpstr>
      <vt:lpstr>(un)Informative?</vt:lpstr>
      <vt:lpstr>Data preprocessing</vt:lpstr>
      <vt:lpstr>Missing values</vt:lpstr>
      <vt:lpstr>Missing value imputation</vt:lpstr>
      <vt:lpstr>Missing value imputation</vt:lpstr>
      <vt:lpstr>Missing value imputation</vt:lpstr>
      <vt:lpstr>Missing value imputation</vt:lpstr>
      <vt:lpstr>Missing value imputation</vt:lpstr>
      <vt:lpstr>Missing value imputation</vt:lpstr>
      <vt:lpstr>Feature engineering</vt:lpstr>
      <vt:lpstr>Feature engineering</vt:lpstr>
      <vt:lpstr>Feature selection</vt:lpstr>
      <vt:lpstr>Preprocessing pipeline</vt:lpstr>
      <vt:lpstr>Preprocessing pipeline</vt:lpstr>
      <vt:lpstr>Tuning MODELS</vt:lpstr>
      <vt:lpstr>tuning MODELS</vt:lpstr>
      <vt:lpstr>kNN</vt:lpstr>
      <vt:lpstr>knn</vt:lpstr>
      <vt:lpstr>NNET</vt:lpstr>
      <vt:lpstr>NNET</vt:lpstr>
      <vt:lpstr>NNET</vt:lpstr>
      <vt:lpstr>Random forest</vt:lpstr>
      <vt:lpstr>Random forest</vt:lpstr>
      <vt:lpstr>Random forest</vt:lpstr>
      <vt:lpstr>Comparison of all the tuned models</vt:lpstr>
      <vt:lpstr>ALTERNATIVE MODELS</vt:lpstr>
      <vt:lpstr>ALTERNATIVE MODELS</vt:lpstr>
      <vt:lpstr>GRADIENT BOOSTING TREES</vt:lpstr>
      <vt:lpstr>GRADIENT BOOSTING TREES</vt:lpstr>
      <vt:lpstr>ENSEMBLE of models</vt:lpstr>
      <vt:lpstr>ENSEMBLE of BOOSTING TREES</vt:lpstr>
      <vt:lpstr>KNN with PCA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travel planner</dc:title>
  <dc:creator>Lin de Huybrecht</dc:creator>
  <cp:lastModifiedBy>robin de haes</cp:lastModifiedBy>
  <cp:revision>54</cp:revision>
  <cp:lastPrinted>1601-01-01T00:00:00Z</cp:lastPrinted>
  <dcterms:created xsi:type="dcterms:W3CDTF">2020-11-25T10:32:53Z</dcterms:created>
  <dcterms:modified xsi:type="dcterms:W3CDTF">2021-05-17T17:42:55Z</dcterms:modified>
</cp:coreProperties>
</file>